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presProps" Target="presProps.xml"/>
  <Relationship Id="rId54" Type="http://schemas.openxmlformats.org/officeDocument/2006/relationships/viewProps" Target="viewProps.xml"/>
  <Relationship Id="rId55"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 vision of Obadiah. Thus says the Lord GOD concerning Edom; We have heard a rumour from the LORD, and an ambassador is sent among the heathen, Arise all of you, and let us rise up against her in battle.]]></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 vision of Obadiah. Thus says the Lord GOD concerning Edom; We have heard a rumour from the LORD, and an ambassador is sent among the heathen, Arise all of you, and let us rise up against her in battle.]]></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 vision of Obadiah. Thus says the Lord GOD concerning Edom; We have heard a rumour from the LORD, and an ambassador is sent among the heathen, Arise all of you, and let us rise up against her in battle.]]></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Behold, I have made you small among the heathen: you are greatly despised.]]></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e pride of yours heart has deceived you, you that dwell in the clefts of the rock, whose habitation is high; that says in his heart, Who shall bring me down to the ground?]]></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e pride of yours heart has deceived you, you that dwell in the clefts of the rock, whose habitation is high; that says in his heart, Who shall bring me down to the ground?]]></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ough you exalt yourself as the eagle, and though you set your nest among the stars, thence will I bring you down, says the LORD.]]></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ough you exalt yourself as the eagle, and though you set your nest among the stars, thence will I bring you down, says the LORD.]]></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If thieves came to you, if robbers by night, (how are you cut off!) would they not have stolen till they had enough? if the grape-gatherers came to you, would they not leave some grapes?]]></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If thieves came to you, if robbers by night, (how are you cut off!) would they not have stolen till they had enough? if the grape-gatherers came to you, would they not leave some grapes?]]></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If thieves came to you, if robbers by night, (how are you cut off!) would they not have stolen till they had enough? if the grape-gatherers came to you, would they not leave some grapes?]]></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How are the things of Esau searched out! how are his hidden things sought up!]]></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How are the things of Esau searched out! how are his hidden things sought up!]]></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ll the men of your confederacy have brought you even to the border: the men that were at peace with you have deceived you, and prevailed against you; that they eat your bread have laid a wound under you: there is none understanding in him.]]></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ll the men of your confederacy have brought you even to the border: the men that were at peace with you have deceived you, and prevailed against you; that they eat your bread have laid a wound under you: there is none understanding in him.]]></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ll the men of your confederacy have brought you even to the border: the men that were at peace with you have deceived you, and prevailed against you; that they eat your bread have laid a wound under you: there is none understanding in him.]]></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Shall I not in that day, says the LORD, even destroy the wise men out of Edom, and understanding out of the mount of Esau?]]></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Shall I not in that day, says the LORD, even destroy the wise men out of Edom, and understanding out of the mount of Esau?]]></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your mighty men, O Teman, shall be dismayed, to the end that every one of the mount of Esau may be cut off by slaughter.]]></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your mighty men, O Teman, shall be dismayed, to the end that every one of the mount of Esau may be cut off by slaughter.]]></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For your violence against your brother Jacob shame shall cover you, and you shall be cut off for ever.]]></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For your violence against your brother Jacob shame shall cover you, and you shall be cut off for ever.]]></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In the day that you stood on the other side, in the day that the strangers carried away captive his forces, and foreigners entered into his gates, and cast lots upon Jerusalem, even you were as one of them.]]></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In the day that you stood on the other side, in the day that the strangers carried away captive his forces, and foreigners entered into his gates, and cast lots upon Jerusalem, even you were as one of them.]]></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In the day that you stood on the other side, in the day that the strangers carried away captive his forces, and foreigners entered into his gates, and cast lots upon Jerusalem, even you were as one of them.]]></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But you should not have looked on the day of your brother in the day that he became a stranger; neither should you have rejoiced over the children of Judah in the day of their destruction; neither should you have spoken proudly in the day of distres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But you should not have looked on the day of your brother in the day that he became a stranger; neither should you have rejoiced over the children of Judah in the day of their destruction; neither should you have spoken proudly in the day of distres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But you should not have looked on the day of your brother in the day that he became a stranger; neither should you have rejoiced over the children of Judah in the day of their destruction; neither should you have spoken proudly in the day of distres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You should not have entered into the gate of my people in the day of their calamity; yea, you should not have looked on their affliction in the day of their calamity, nor have laid hands on their substance in the day of their calamity;]]></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You should not have entered into the gate of my people in the day of their calamity; yea, you should not have looked on their affliction in the day of their calamity, nor have laid hands on their substance in the day of their calamity;]]></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Neither should you have stood in the crossway, to cut off those of his that did escape; neither should you have delivered up those of his that did remain in the day of distres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Neither should you have stood in the crossway, to cut off those of his that did escape; neither should you have delivered up those of his that did remain in the day of distres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For the day of the LORD is near upon all the heathen: as you have done, it shall be done unto you: your reward shall return upon yours own head.]]></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For the day of the LORD is near upon all the heathen: as you have done, it shall be done unto you: your reward shall return upon yours own head.]]></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For as all of you have drunk upon my holy mountain, so shall all the heathen drink continually, yea, they shall drink, and they shall swallow down, and they shall be as though they had not been.]]></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For as all of you have drunk upon my holy mountain, so shall all the heathen drink continually, yea, they shall drink, and they shall swallow down, and they shall be as though they had not been.]]></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But upon mount Zion shall be deliverance, and there shall be holiness; and the house of Jacob shall possess their possessions.]]></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But upon mount Zion shall be deliverance, and there shall be holiness; and the house of Jacob shall possess their possession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 house of Jacob shall be a fire, and the house of Joseph a flame, and the house of Esau for stubble, and they shall kindle in them, and devour them; and there shall not be any remaining of the house of Esau; for the LORD has spoken it.]]></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 house of Jacob shall be a fire, and the house of Joseph a flame, and the house of Esau for stubble, and they shall kindle in them, and devour them; and there shall not be any remaining of the house of Esau; for the LORD has spoken it.]]></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 house of Jacob shall be a fire, and the house of Joseph a flame, and the house of Esau for stubble, and they shall kindle in them, and devour them; and there shall not be any remaining of the house of Esau; for the LORD has spoken it.]]></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hey of the south shall possess the mount of Esau; and they of the plain the Philistines: and they shall possess the fields of Ephraim, and the fields of Samaria: and Benjamin shall possess Gilead.]]></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hey of the south shall possess the mount of Esau; and they of the plain the Philistines: and they shall possess the fields of Ephraim, and the fields of Samaria: and Benjamin shall possess Gilead.]]></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hey of the south shall possess the mount of Esau; and they of the plain the Philistines: and they shall possess the fields of Ephraim, and the fields of Samaria: and Benjamin shall possess Gilead.]]></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the captivity of this host of the children of Israel shall possess that of the Canaanites, even unto Zarephath; and the captivity of Jerusalem, which is in Sepharad, shall possess the cities of the south.]]></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the captivity of this host of the children of Israel shall possess that of the Canaanites, even unto Zarephath; and the captivity of Jerusalem, which is in Sepharad, shall possess the cities of the south.]]></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the captivity of this host of the children of Israel shall possess that of the Canaanites, even unto Zarephath; and the captivity of Jerusalem, which is in Sepharad, shall possess the cities of the south.]]></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saviours shall come up on mount Zion to judge the mount of Esau; and the kingdom shall be the LORD'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saviours shall come up on mount Zion to judge the mount of Esau; and the kingdom shall be the LORD's.]]></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6405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ஒபதியா : 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ஒபதியாவின் தரிசனம்; கர்த்தராகிய ஆண்டவர் ஏதோமைக் குறித்துச் சொல்லுகிறது என்னவென்றா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ஒபதியா : 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ழும்புங்கள், அதற்கு விரோதமாக யுத்தம்பண்ண எழும்புவோம் வாருங்கள் என்று அறிவிக்க ஸ்தானா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ஒபதியா : 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திகளிடத்தில் அனுப்பப்படும் செய்தியைக் கர்த்தர் சொல்லக்கேட்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ஒபதியா : 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இதோ, நான் உன்னை ஜாதிகளில் சிறுகப்பண்ணினேன்; நீ மெத்தவும் அசட்டைபண்ணப்பட்டிருக்கிறா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ஒபதியா : 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கன்மலை வெடிப்புகளாகிய உன் உயர்ந்த ஸ்தானத்திலே குடியிருந்து, என்னைத் தரையிலே விழத்தள்ளுகிறவன் யா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ஒபதியா : 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உன் இருதயத்தில் சொல்லுகிறவனே, உன் இருதயத்தின் அகந்தை உன்னை மோசம்போக்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ஒபதியா : 1]]></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நீ கழுகைப்போல உயரப்போனாலும் நீ நட்சத்திரங்களுக்குள்ளே உன் கூட்டைக் கட்டினா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ஒபதியா : 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விடத்திலிருந்தும் உன்னை விழத்தள்ளுவேனென்று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ஒபதியா : 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நீ எவ்வளவாய்ச் சங்கரிப்பட்டுப்போனாய்! திருடராகிலும் இராத்திரியில் கொள்ளையடிக்கிறவர்களாகி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ஒபதியா : 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ன்னிடத்தில் வந்தால், தங்களுக்குப் போதுமானமட்டும் திருடுவார்கள் அல்லவோ? திராட்சப்பழ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ஒபதியா : 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க்கிறவர்கள் உன்னிடத்தில் வந்தால், சில பழங்களை விட்டுவிடுவார்கள் அல்ல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ஒபதியா : 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ஏசாவினுடையவைகள் எவ்வளவாய்த் தேடிப்பார்க்கப்பட்டது; அவனுடைய அந்தரங்கப் பொக்கிஷங்கள் எவ்வளவா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ஒபதியா : 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ராய்ந்தெடுத்துக்கொள்ள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ஒபதியா : 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உன்னோடு உடன்படிக்கை செய்த எல்லா மனுஷரும் உன்னை எல்லைமட்டும் துரத்திவிட்டார்கள்; உன்னோ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ஒபதியா : 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தானமாயிருந்த மனுஷர் உன்னை மோசம்போக்கி உன்னை மேற்கொண்டார்கள்; உன் அப்பத்தைச் சாப்பிட்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ஒபதியா : 1]]></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னக்குக் கீழே கண்ணிவைத்தார்கள், அவனுக்கு உணர்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ஒபதியா : 1]]></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ந்நாளில் அல்லவோ நானே ஏதோமிலுள்ள ஞானிகளையும், ஏசாவின் பர்வதத்திலுள்ள புத்திமான்களையும் அழி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ஒபதியா : 1]]></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ஒபதியா : 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தேமானே, ஏசாவின் பர்வதத்திலுள்ள மனுஷர்கள் அனைவரும் கொலையினால் சங்கரிக்கப்படும்படி உ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ஒபதியா : 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க்கிரமசாலிகள் கலங்கு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ஒபதியா : 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நீ உன் சகோதரனாகிய யாக்கோபுக்குச் செய்த கொடுமையினிமித்தம் வெட்கம் உன்னை மூடும்; நீ முற்றி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ஒபதியா : 1]]></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ங்கரிக்கப்பட்டுப்போவா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ஒபதியா : 1]]></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நீ எதிர்த்துநின்ற நாளிலும், அந்நியர் அவன் சேனையைச் சிறைபிடித்துப்போன நாளிலும், மறுதேசத்தார்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ஒபதியா : 1]]></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ல்களுக்குள் பிரவேசித்து எருசலேமின்பேரில் சீட்டுபட்ட காலத்தில், நீயும் அவர்களில் ஒருவனைப்போ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ஒபதியா : 1]]></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ந்தா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ஒபதியா : 1]]></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உன் சகோதரன் அந்நியர்வசமான நாளாகிய அவனுடைய நாளை நீ பிரியத்தோடே பாராமலும், யூதா புத்திரரு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ஒபதியா : 1]]></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ழிவின் நாளிலே அவர்கள் நிமித்தம் சந்தோஷப்படாமலும் அவர்கள் நெருக்கப்படுகிற நாளிலே நீ பெருமையாய்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ஒபதியா : 1]]></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சாமலும் இருக்க வேண்டியதா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ஒபதியா : 1]]></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என் ஜனத்தின் ஆபத்துநாளிலே நீ அவர்கள் வாசல்களுக்குள் பிரவேசியாமலும், அவர்கள் ஆபத்துநாளிலே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ஒபதியா : 1]]></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நுபவிக்கிற தீங்கை நீ பிரியத்தோடே பாராமலும், அவர்கள் ஆபத்துநாளிலே அவர்கள் ஆஸ்தியில் கைபோடாம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ஒபதியா : 1]]></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வர்களில் தப்பினவர்களைச் சங்கரிக்கும்படி வழிச்சந்திகளிலே நிற்காமலும், இக்கட்டு நாளில் அவர்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ஒபதியா : 1]]></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தியானவர்களைக் காட்டிக்கொடாமலும் இருக்க வேண்டியதா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ஒபதியா : 1]]></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எல்லா ஜாதிகளுக்கும் விரோதமான நாளாகிய கர்த்தருடைய நாள் சமீபமாய் வந்திருக்கிறது; நீ செய்தப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ஒபதியா : 1]]></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னக்கும் செய்யப்படும்; உன் செய்கையின் பலன் உன் தலையின்மேல் திரும்பு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ஒபதியா : 1]]></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நீங்கள் என் பரிசுத்த பர்வதத்தின்மேல் மதுபானம்பண்ணினபடியே எல்லா ஜாதிகளும் எப்பொழு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ஒபதியா : 1]]></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துபானம்பண்ணுவார்கள்; அவர்கள் குடித்து விழுங்குவார்கள். இராதவர்களைப்போல் இருப்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ஒபதியா : 1]]></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ஆனாலும் சீயோன் பர்வதத்திலே தப்பியிருப்பார் உண்டு, அவர்கள் பரிசுத்தமாயிருப்பார்கள்; யாக்கோ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ஒபதியா : 1]]></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ம்சத்தார் தங்களுடைய சுதந்தரங்களைச் சுதந்தரித்துக்கொள்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ஒபதியா : 1]]></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யாக்கோபு வம்சத்தார் அக்கினியும், யோசேப்பு வம்சத்தார் அக்கினி ஜுவாலையுமாயிருப்பார்கள்; ஏ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ஒபதியா : 1]]></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ம்சத்தாரோ வைக்கோல் துரும்பாயிருப்பார்கள்; அவர்கள் இவர்களைக் கொளுத்தி, ஏசாவின் வம்ச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ஒபதியா : 1]]></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தியிராதபடி இவர்களைப் பட்சிப்பார்கள்; கர்த்தர் இதைச் சொன்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ஒபதியா : 1]]></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தென்தேசத்தார் ஏசாவின் மலையையும், சமனான தேசத்தார் பெலிஸ்தரின் தேசத்தை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ஒபதியா : 1]]></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ந்தரித்துக்கொள்வார்கள்; அவர்கள் எப்பிராயீமின் நாட்டையும், சமாரியாவின் நாட்டை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ஒபதியா : 1]]></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ந்தரித்துக்கொள்வார்கள்; பென்யமீன் மனுஷர் கீலேயாத்தையும் சுதந்தரித்துக்கொள்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ஒபதியா : 1]]></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சர்பாத்மட்டும் கானானியருக்குள்ளே சிறைப்பட்டுப்போன இஸ்ரவேல் புத்திரராகிய இந்தச் சேனையை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ஒபதியா : 1]]></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ப்பாராத்தில் சிறைப்பட்டுப்போன எருசலேம் நகரத்தாரும் தென்திசைப் பட்டணங்களை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ஒபதியா : 1]]></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ந்தரித்துக்கொள்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ஒபதியா : 1]]></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ஏசாவின் பர்வதத்தை நியாயந்தீர்ப்பதற்காக இரட்சகர்கள் சீயோன்பர்வதத்தில் வந்தேறுவார்கள்; அப்பொழு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ஒபதியா : 1]]></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யம் கர்த்தருடையதாய் இ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ஒபதியா : 1]]></a:t>
            </a:r>
          </a:p>
        </p:txBody>
      </p:sp>
    </p:spTree>
  </p:cSld>
  <p:clrMapOvr>
    <a:masterClrMapping/>
  </p:clrMapOvr>
</p:sld>
</file>

<file path=ppt/theme/theme1.xml><?xml version="1.0" encoding="utf-8"?>
<a:theme xmlns:a="http://schemas.openxmlformats.org/drawingml/2006/main" name="Theme9">
  <a:themeElements>
    <a:clrScheme name="Theme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2026-10-21T01:56:22Z</dcterms:created>
  <dcterms:modified xsi:type="dcterms:W3CDTF">2026-10-21T01:56:22Z</dcterms:modified>
  <dc:title>ஒபதியா : 1</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