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ங்கள் சேனைகளையெல்லாம் ஆப்பெக்கிலே கூடிவரச்செய்தார்கள்; இஸ்ரவேலர் யெஸ்ரயேலிலிருக்கிற துரவண்டையிலே பாளயமிற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ங்கள் சேனைகளையெல்லாம் ஆப்பெக்கிலே கூடிவரச்செய்தார்கள்; இஸ்ரவேலர் யெஸ்ரயேலிலிருக்கிற துரவண்டையிலே பாளயமிற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ெலிஸ்தரின் அதிபதிகள் நூறும் ஆயிரமுமான சேர்வைகளோடே போனார்கள்; தாவீதும் அவன் மனுஷரும் ஆகீசோடே பின்தண்டிலே 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ெலிஸ்தரின் அதிபதிகள் நூறும் ஆயிரமுமான சேர்வைகளோடே போனார்கள்; தாவீதும் அவன் மனுஷரும் ஆகீசோடே பின்தண்டிலே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லிஸ்தரின் பிரபுக்கள்: இந்த எபிரெயர் என்னத்திற்கு என்றார்கள்; ஆகீஸ் அவர்களைப் பார்த்து: இஸ்ரவேலின் ராஜாவாகிய சவுலின் ஊழியக்காரனாயிருந்த இந்தத் தாவீது இத்தனை நாட்களும், இத்தனை வருஷங்களும் என்னோடு இருக்கவில்லையா? இவன் என்னிடத்தில் வந்து சேர்ந்த நாள் முதல் இந்நாள்வரைக்கும் ஒரு குற்றமும் நான் இவனில் கண்டுபிடிக்கவில்லை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னால் பெலிஸ்தரின் பிரபுக்கள் அவன்மேல் கடுங்கோபமாகி, அவனைப் பார்த்து: இந்த மனுஷன் நீர் குறித்த தன் இடத்திற்குத் திரும்பிபோகும்படிக்கு, அங்கே அவனை மறுபடியும் அனுப்பிவிடும்; யுத்தத்தில் இவன் நமக்குச் சத்துருவாயிராதபடிக்கு, இவன் நம்மோடுகூட யுத்தத்திற்கு வரவேண்டியதில்லை; இவன் எதினாலே தன் ஆண்டவனோடே ஒப்புரவாவான்? இந்த மனுஷருடைய தலைகளினால் அல்லவ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கொன்றது ஆயிரம், தாவீது கொன்றது பதினாயிரம் என்று இந்தத் தாவீதைக்குறித்து அல்லவோ ஆடிப்பாடிச் சொன்னார்கள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கொன்றது ஆயிரம், தாவீது கொன்றது பதினாயிரம் என்று இந்தத் தாவீதைக்குறித்து அல்லவோ ஆடிப்பாடிச் சொன்னார்கள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 தாவீதை அழைத்து: நீ உத்தமன் என்றும், நீ பாளயத்தில் என்னோடே போக்கும் வரத்துமாயிருக்கிறது என் பார்வைக்கு நல்லது என்றும், கர்த்தருடைய ஜீவனைக்கொண்டு சொல்லுகிறேன்; நீ என்னிடத்தில் வந்து சேர்ந்த நாள்முதல் இன்றையவரைக்கும் நான் உன்னில் ஒரு பொல்லாப்பும் காணவில்லை; ஆகிலும் பிரபுக்களின் பார்வைக்கு நீ பிரியமானவன் அ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பெலிஸ்தருடைய பிரபுக்கள் உன்மேல் தாங்கல் அடையாதபடிக்கு, இப்போது சமாதானத்தோடே திரும்பிப் போய்விட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பெலிஸ்தருடைய பிரபுக்கள் உன்மேல் தாங்கல் அடையாதபடிக்கு, இப்போது சமாதானத்தோடே திரும்பிப் போய்விட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ஆகீசை நோக்கி: ஏன்? நான் செய்தது என்ன? நான் வந்து, ராஜாவாகிய என் ஆண்டவனுடைய சத்துருக்களோடே யுத்தம்பண்ணாதபடிக்கு, நான் உம்மிடத்தில் வந்த நாள்முதற்கொண்டு இன்றையவரைக்கும் உமது அடியேனிடத்தில் கண்டுபிடித்தது என்ன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ஆகீசை நோக்கி: ஏன்? நான் செய்தது என்ன? நான் வந்து, ராஜாவாகிய என் ஆண்டவனுடைய சத்துருக்களோடே யுத்தம்பண்ணாதபடிக்கு, நான் உம்மிடத்தில் வந்த நாள்முதற்கொண்டு இன்றையவரைக்கும் உமது அடியேனிடத்தில் கண்டுபிடித்தது என்ன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ீஸ் தாவீதுக்குப் பிரதியுத்தரமாக: அதை அறிவேன்; நீ தேவனுடைய தூதனைப்போல என் பார்வைக்குப் பிரியமானவன்; ஆனாலும் இவன் எங்களோடேகூட யுத்தத்திற்கு வரக் கூடாது என்று பெலிஸ்தரின் பிரபுக்கள்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ீஸ் தாவீதுக்குப் பிரதியுத்தரமாக: அதை அறிவேன்; நீ தேவனுடைய தூதனைப்போல என் பார்வைக்குப் பிரியமானவன்; ஆனாலும் இவன் எங்களோடேகூட யுத்தத்திற்கு வரக் கூடாது என்று பெலிஸ்தரின் பிரபுக்கள்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நாளை அதிகாலையில் உன்னோடே வந்த உன் ஆண்டவனுடைய வேலைக்காரரைக் கூட்டிகொண்டு, விடியற்காலத்திலே வெளிச்சமாகிறபோது, புறப்பட்டுப்போ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நாளை அதிகாலையில் உன்னோடே வந்த உன் ஆண்டவனுடைய வேலைக்காரரைக் கூட்டிகொண்டு, விடியற்காலத்திலே வெளிச்சமாகிறபோது, புறப்பட்டுப்போ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தாவீது அதிகாலையில் தன் மனுஷரைக் கூட்டிக்கொண்டு, பொழுதுவிடிகிற நேரத்திலே, பெலிஸ்தரின் தேசத்திற்குத் திரும்பிப்போகப் புறப்பட்டான்; பெலிஸ்தரோவெனில் யெஸ்ரயேலுக்குப்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தாவீது அதிகாலையில் தன் மனுஷரைக் கூட்டிக்கொண்டு, பொழுதுவிடிகிற நேரத்திலே, பெலிஸ்தரின் தேசத்திற்குத் திரும்பிப்போகப் புறப்பட்டான்; பெலிஸ்தரோவெனில் யெஸ்ரயேலுக்குப்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ಫಿಲಿಷ್ಟಿಯರು ತಮ್ಮ ಎಲ್ಲಾ ಸೈನ್ಯಗಳನ್ನು ಅಫೇಕದಲ್ಲಿ ಕೂಡಿಸಿ ಕೊಂಡರು. ಹಾಗೆಯೇ ಇಸ್ರಾಯೇಲ್ಯರು ಇಜ್ರ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ಲ್ಲಿರುವ ಬುಗ್ಗೆಯ ಬಳಿಯಲ್ಲಿ ದಂಡಿ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ಫಿಲಿಷ್ಟಿ ಯರ ಅಧಿಪತಿಗಳು ನೂರು ನೂರಾಗಿಯೂ ಸಾವಿರ ಸಾವಿರವಾಗಿಯೂ ನಡೆದು ಬಂದರು; ಆದರೆ ದಾವೀ ದನೂ ಅವನ ಮನುಷ್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ೀಷನ ಸಂಗಡ ಹಿಂದಿನ ದಂಡಿನಲ್ಲ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ಫಿಲಿಷ್ಟಿಯರ ಅಧಿಪತಿ ಗಳು--ಈ ಇಬ್ರಿಯರು ಯಾಕೆ ಅಂದರು. ಆಕೀಷನು ಫಿಲಿಷ್ಟಿಯರ ಅಧಿಪತಿಗಳಿಗೆ--ಇಸ್ರಾಯೇಲಿನ ಅರ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ದ ಸೌಲನ ಸೇವಕ ಈ ದಾವೀದನು ಇಷ್ಟು ದಿವಸ ಗಳೂ ಇಷ್ಟು ವರುಷಗಳೂ ನನ್ನ ಸಂಗಡ ಇದ್ದದ್ದಿ ಲ್ಲವೋ? ಇವನು ನಮ್ಮ ಬಳಿ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 ದಿವಸದ ಮೊದಲುಗೊಂಡು ಇಂದಿನ ವರೆಗೂ ನಾನು ಅವ ನಲ್ಲಿ ಒಂದು ಅಪರಾಧವನ್ನಾದರೂ ಕಂಡುಕೊಳ್ಳ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ಫಿಲಿಷ್ಟಿಯರ ಅಧಿಪತಿಗಳು ಅವನ ಮೇಲೆ ರೌದ್ರವಾಗಿ ಅವನಿಗೆ--ಇವನು ಯುದ್ಧದಲ್ಲಿ ನಮಗೆ ಶತ್ರುವಾಗಿರ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ಕ್ಕೆ ನಮ್ಮ ಸಂಗಡ ಇವನನ್ನು ಬರಗೊಡದೆ ನೀನು ಅವನಿಗೆ ನೇಮಿಸಿದ ತನ್ನ ಸ್ಥಳಕ್ಕೆ ತಿರಿಗಿ ಹೋಗುವ ಹಾಗೆ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ಬಿಡು. ಇವನು ಯಾತರಿಂದ ತನ್ನ ದೊರೆಗೆ ತನ್ನನ್ನು ಇಷ್ಟನಾಗ ಮಾಡಿಕೊಳ್ಳುವನು. ಅದು ಈ ಮನುಷ್ಯರ ತಲೆಗಳಿಂದ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ೌಲನು ಸಾವಿರ ಜನರನ್ನೂ ದಾವೀದನು ಹತ್ತು ಸಾವಿರ ಜನರನ್ನೂ ಹೊಡೆದನೆಂದು ನಾಟ್ಯದಲ್ಲಿ ಒಬ್ಬರಿಗೊಬ್ಬರು ಹಾಡಿದ್ದ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ನ್ನು ಕುರಿತಲ್ಲವೋ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ಆಕೀಷನು ದಾವೀದನನ್ನು ಕರೆದು ಅವನಿಗೆ--ನಿಜವಾಗಿಯೂ ಕರ್ತನಾಣೆ, ನೀನು ಯಥಾರ್ಥನು, ನೀನು ನನ್ನ ಸಂಗಡ ದಂಡ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ಾ ಬರುತ್ತಾ ಇರುವದು ನನ್ನ ದೃಷ್ಟಿಗೆ ಒಳ್ಳೇದು. ನೀನು ನನ್ನ ಬಳಿಗೆ ಬಂದ ದಿನದಿಂದ ಈವರೆಗೂ ನಿನ್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ದ್ದನ್ನು ಕಂಡ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ಈಗ ನೀನು ಅಧಿಪತಿಗಳ ದೃಷ್ಟಿಗೆ ಒಳ್ಳೆಯವನಲ್ಲ. ಆದದರಿಂದ ನೀನು ಫಿಲಿಷ್ಟಿಯರ ಅಧಿಪತಿಗಳ ದೃಷ್ಟಿಗೆ ಮೆಚ್ಚ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್ದನ್ನು ಮಾಡದ ಹಾಗೆ ಈಗ ಸಮಾಧಾನವಾಗಿ ಹಿಂದಕ್ಕೆ ನಿನ್ನ ಸ್ಥಳಕ್ಕೆ ಹೋ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ಾವೀದನು ಆಕೀಷನಿಗೆ--ನನ್ನ ಯಜಮಾನನಾದ ಅರಸನ ಶತ್ರುಗಳ ಸಂಗಡ ಯುದ್ಧ ಮಾಡಲು ಹೋಗದ ಹಾಗೆ ನಾನೇನು ಮಾಡಿ ದೆನು?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ನು ನಿನ್ನ ಬಳಿಗೆ ಬಂದಂದಿನಿಂದ ಈ ದಿನದ ವರೆಗೂ ನನ್ನಲ್ಲಿ ಏನು ಕಂಡುಕೊಂಡ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ಕೀಷನು ದಾವೀದನಿಗೆ ಪ್ರತ್ಯುತ್ತರವಾಗಿನೀನು ನನ್ನ ದೃಷ್ಟಿಯಲ್ಲಿ ಒಬ್ಬ ದೇವದೂತನ ಹಾಗೆಯೇ ಉತ್ತಮನಾಗಿದ್ದೀ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ಬಲ್ಲೆನು. ಆದರೆ ಯುದ್ಧಕ್ಕೆ ಇವನು ನಮ್ಮ ಸಂಗಡ ಬರಬಾರದೆಂದು ಫಿಲಿಷ್ಟಿಯರ ಅಧಿಪತಿಗಳು ಹೇಳ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ನಾಳೆ ಉದಯಕ್ಕೆ ಎದ್ದು ನಿನ್ನ ಸಂಗಡ ಬಂದ ನಿನ್ನ ದೊರೆಯ ಸೇವಕರನ್ನು ಕರಕೊಂಡು ಏಳುತ್ತಲೇ ಅವ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ದಯದಲ್ಲಿ ಬೆಳಕು ಆಗುವಾಗ ಹೊರಟು ಹೋ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ಾಗೆಯೇ ದಾವೀದನೂ ಅವನ ಜನರೂ ಉದಯದಲ್ಲಿ ಫಿಲಿಷ್ಟಿಯರ ದೇಶಕ್ಕೆ ತಿರಿಗಿ ಹೋಗಲು ಮುಂಜಾನೆ ಎದ್ದರು. ಆದರೆ ಫಿಲಿಷ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ರು ಇಜ್ರೇಲಿಗೆ ಹೊರಟು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2026-10-21T09:35:10Z</dcterms:created>
  <dcterms:modified xsi:type="dcterms:W3CDTF">2026-10-21T09:35:10Z</dcterms:modified>
  <dc:title>1 ಸಮುವೇಲನು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