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: சாப்பாத்தின் குமாரனாகிய எலிசாவின் தலை இன்றைக்கு அவன்மேல் இருந்தால், தேவன் அதற்குச் சரியாகவும் அதற்கு அதிகமாகவும் எனக்குச் செய்யக்கடவர் என்று சொன்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ிசா தன் வீட்டில் உட்கார்ந்திருந்தான்; மூப்பரும் அவனோடு உட்கார்ந்திருந்தார்கள். அப்பொழுது ராஜா: ஒரு மனுஷனைத் தனக்கு முன்னே அனுப்பினான்; இந்த ஆள் எலிசாவினிடத்துக்கு வருமுன்னே, அவன் அந்த மூப்பரை நோக்கி: என் தலையை வாங்க, அந்தக் கொலைபாதகனுடைய மகன் ஆள் அனுப்பினான்; பார்த்தீர்களா? அந்த ஆள் வரும்போது, நீங்கள் அவனை உள்ளே வரவொட்டாமல் கதவைப் பூட்டிப்போடுங்கள்; அவனுக்குப் பின்னாக அவன் ஆண்டவனுடைய காலின் சத்தம் கேட்கிறது அல்லவா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ின் புத்திரர் எலிசாவை நோக்கி: இதோ, நாங்கள் உம்முடன் குடியிருக்கிற இந்த இடம் எங்களுக்கு நெருக்கமாய் இ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ர்க்கதரிசிகளின் புத்திரர் எலிசாவை நோக்கி: இதோ, நாங்கள் உம்முடன் குடியிருக்கிற இந்த இடம் எங்களுக்கு நெருக்கமாய் இ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ோடே அவன் பேசிக்கொண்டிருக்கையில், அந்த ஆள் அவனிடத்தில் வந்து: இதோ, இந்தப் பொல்லாப்பு கர்த்தரால் உண்டானது; நான் இனிக் கர்த்தருக்காகக் காத்திருக்க வேண்டியது என்ன என்று ராஜா சொல்லுகிறார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யோர்தான்மட்டும் போய் அவ்விடத்தில் ஒவ்வொருவர் ஒவ்வொரு உத்திரத்தை வெட்டி, குடியிருக்க அங்கே எங்களுக்கு ஒரு இடத்தை உண்டாக்குவோம் என்றார்கள். அதற்கு அவன்: போ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ஒருவன்: நீர் தயவுசெய்து உமது அடியாரோடேகூட வரவேண்டும் என்றான். அதற்கு அவன்: நான் வருகிறேன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ோடேகூடப் போனான்; அவர்கள் யோர்தான் நதியருகே வந்த போது மரங்களை வெட்ட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உத்திரத்தை வெட்டி விழுத்துகையில் கோடரி தண்ணீரில் விழுந்தது; அவன்: ஐயோ என் ஆண்டவனே, அது இரவலாக வாங்கப்பட்டதே என்று கூவ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ுடைய மனுஷன் அது எங்கே விழுந்தது என்று கேட்டான்; அவன் அந்த இடத்தைக் காண்பித்தபோது, ஒரு கொம்பை வெட்டி, அதை அங்கே எறிந்து, அந்த இரும்பை மிதக்கப்பண்ண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 எடுத்துக்கொள் என்றான்; அப்படியே அவன் தன் கையை நீட்டி அதை எடுத்துக்கொ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ாலத்தில் சீரியாவின் ராஜா இஸ்ரவேலுக்கு விரோதமாய் யுத்தம் பண்ணி, இன்ன இன்ன ஸ்தலத்திலே பாளயமிறங்குவேன் என்று தன் ஊழியக்காரரோடே ஆலோசனைபண்ண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தேவனுடைய மனுஷன் இஸ்ரவேலின் ராஜாவினிடத்தில் ஆள் அனுப்பி: இன்ன இடத்துக்குப் போகாதபடிக்கு எச்சரிக்கையாயிரும்; சீரியர் அங்கே இறங்குவார்கள் என்று சொல்லச்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 தேவனுடைய மனுஷன் தன்னை எச்சரித்து, தனக்குக் குறித்துச்சொன்ன ஸ்தலத்திற்கு மனுஷரை அனுப்பிப்பார்த்து எச்சரிக்கையாயிருந்து, இப்படி அநேகந்தரம் தன்னைக் காத்துக்கொண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க் காரியத்தினிமித்தம் சீரிய ராஜாவின் இருதயம் குழம்பி, அவன் தன் ஊழியக்காரரை அழைத்து: நம்முடையவர்களில் இஸ்ரவேலின் ராஜாவுக்கு உளவாயிருக்கிறவன் யார் என்று நீங்கள் எனக்கு அறிவிக்கமாட்டீர்களா என்று கே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் ஊழியக்காரரில் ஒருவன்: அப்படியில்லை; என் ஆண்டவனாகிய ராஜாவே, நீர் உம்முடைய பள்ளி அறையிலே பேசுகிற வார்த்தைகளையும் இஸ்ரவேலிருக்கிற தீர்க்கதரிசியாகிய எலிசா இஸ்ரவேலின் ராஜாவுக்கு அறிவிப்பா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ன்: நான் மனுஷரை அனுப்பி அவனைப் பிடிக்கும்படி, நீங்கள் போய் அவன் எங்கே இருக்கிறான் என்று பாருங்கள் என்றான்; அவன் தோத்தான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அங்கே குதிரைகளையும் இரதங்களையும் பலத்த இராணுவத்தையும் அனுப்பினான்; அவர்கள் இராக்காலத்திலே வந்து பட்டணத்தை வளைந்துகொ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னுஷனின் வேலைக்காரன் அதிகாலமே எழுந்து வெளியே புறப்படுகையில், இதோ, இராணுவமும் குதிரைகளும் இரதங்களும் பட்டணத்தைச் சுற்றிக் கொண்டிருக்கக் கண்டான்; அப்பொழுது வேலைக்காரன் அவனை நோக்கி: ஐயோ, என் ஆண்டவனே, என்னசெய்வோ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பயப்படாதே; அவர்களோடிருக்கிறவர்களைப் பார்க்கிலும் நம்மோடிருக்கிறவர்கள் அதிக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லிசா விண்ணப்பம் பண்ணி: கர்த்தாவே, இவன் பார்க்கும்படி இவன் கண்களைத் திறந்தருளும் என்றான்; உடனே கர்த்தர் அந்த வேலைக்காரன் கண்களைத் திறந்தார்; இதோ, எலிசாவைச் சுற்றிலும் அக்கினிமயமான குதிரைகளாலும் இரதங்களாலும் அந்த மலை நிறைந்திருக்கிறதை அவன் க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ிடத்தில் வருகையில், எலிசா கர்த்தரை நோக்கி விண்ணப்பம்பண்ணி: இந்த ஜனங்களுக்குக் கண் மயக்கம் உண்டாகும்படி செய்யும் என்றான்; எலிசாவுடைய வார்த்தையின்படியே அவர்களுக்குக் கண்மயக்கம் உண்டாகும்படி செய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லிசா அவர்களை நோக்கி: இது வழி அல்ல; இது பட்டணமும் அல்ல; என் பிறகே வாருங்கள்; நீங்கள் தேடுகிற மனுஷனிடத்தில் நான் உங்களை வழிநடத்துவேன் என்று சொல்லி, அவர்களைச் சமாரியாவுக்கு அழைத்துக் கொண்டுபோ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சமாரியாவில் வந்தபோது, எலிசா: கர்த்தாவே, இவர்கள் பார்க்கும் படிக்கு இவர்கள் கண்களைத் திறந்தருளும் என்றான்; பார்க்கும்படிக்குக் கர்த்தர் அவர்கள் கண்களைத் திறக்கும்போது, இதோ, அவர்கள் சமாரியாவின் நடுவே இ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அவர்களைக் கண்டபோது, எலிசாவைப் பார்த்து: என் தகப்பனே, நான் அவர்களை வெட்டிப் போடலாமா என்று கே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ராஜா அவர்களைக் கண்டபோது, எலிசாவைப் பார்த்து: என் தகப்பனே, நான் அவர்களை வெட்டிப் போடலாமா என்று கே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நீர் வெட்டவேண்டாம்; நீர் உம்முடைய பட்டயத்தாலும், உம்முடைய வில்லினாலும் சிறையாக்கிக் கொண்டவர்களை வெட்டுகிறீரோ? இவர்கள் புசித்துக் குடித்து, தங்கள் ஆண்டவனிடத்துக்குப் போகும்படிக்கு, அப்பமும் தண்ணீரும் அவர்களுக்கெதிரில் வையு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ுக்குப் பெரிய விருந்துபண்ணி, அவர்கள் புசித்துக் குடித்தபின்பு, அவர்களை அனுப்பிவிட்டான்; அவர்கள் தங்கள் ஆண்டவனிடத்துக்குப் போய்விட்டார்கள்; சீரியரின் தண்டுகள் இஸ்ரவேல் தேசத்திலே அப்புறம் வர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ற்குப்பின்பு சீரியாவின் ராஜாவாகிய பெனாதாத் தன் இராணுவத்தையெல்லாம் கூட்டிக்கொண்டுவந்து சமாரியாவை முற்றிக்கைபோ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ற்குப்பின்பு சீரியாவின் ராஜாவாகிய பெனாதாத் தன் இராணுவத்தையெல்லாம் கூட்டிக்கொண்டுவந்து சமாரியாவை முற்றிக்கைபோ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னால் சமாரியாவிலே கொடிய பஞ்சமுண்டாயிற்று; ஒரு கழுதைத் தலை எண்பது வெள்ளிக்காசுக்கும், புறாக்களுக்குப் போடுகிற காற்படி பயறு ஐந்து வெள்ளிக்காசுக்கும் விற்கப்படுமட்டும் அதை முற்றிக்கைபோ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ராஜா அலங்கத்தின் மேல் நடந்துபோகையில், ஒரு ஸ்திரீ அவனைப்பார்த்துக் கூப்பிட்டு, ராஜாவாகிய என் ஆண்டவனே, இரட்சியும் என்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ன்: கர்த்தர் உன்னை இரட்சிக்காதிருந்தால் நான் எதிலிருந்து எடுத்து உன்னை இரட்சிக்கலாம்? களஞ்சியத்திலிருந்தா, ஆலையிலிருந்தா என்று சொல்ல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பின்னையும் அவளைப் பார்த்து: உனக்கு என்னவேண்டும் என்று கேட்டான். அதற்கு அவள்: இந்த ஸ்திரீ என்னை நோக்கி: உன் மகனைத் தா, அவனை இன்று தின்போம்; நாளைக்கு என் மகனைத் தின்போம் என்ற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டியே என் மகனை ஆக்கித் தின்றோம்; மறுநாளில் நான் இவளை நோக்கி: நாம் உன் மகனைத் தின்ன அவனைத் தா என்றேன்; அவள் தன் மகனை ஒளித்துவிட்டாள் என்ற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 ஸ்திரீயின் வார்த்தைகளை ராஜா கேட்டவுடனே, அலங்கத்தின்மேல் நடந்துபோகிற அவன் தன் வஸ்திரங்களைக் கிழித்துக்கொண்டான்; அவன் உள்ளே தன் சரீரத்தின்மேல் இரட்டு உடுத்தியிருக்கிறதை ஜனங்கள் க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तब वह बोल उठा, यदि मैं शापात के वुत्र एलीशा का सिर आज उसके धड़ पर रहने दूं, तो परमेश्वर मेर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 ही वरन इस से भी अधिक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एलीशा अपने घर में बैठा हुआ था, और पुरनिये भी उसके संग बैठे थे। सो जब राजा ने अपने पास से एक ज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जा, तब उस दूत के पहुंचने से पहिले उसने पुरनियों से कहा, देखो, इस खूनी के बेटे ने किसी को मेरा स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टने को भेजा है; इसलिये जब वह दूत आए, तब किवाड़ बन्द कर के रोके रहना। क्या उसके स्वामी के पांव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हट उसके पीछे नहीं सुन पड़त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भविष्यद्वक्ताओं के चेलों में से किसी ने एलीशा से कहा, यह स्थान जिस में हम तेरे साम्हने रह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वह हमारे लिये सकेत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वह उन से यों बातें कर ही रहा था कि दूत उसके पास आ पहुंचा। और राजा कहने लगा, यह विपत्ति यहोव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 से है, अब मैं आगे को यहोवा की बाट क्यों जोहता रह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इसलिये हम यरदन तक जाएं, और वहां से एक एक बल्ली ले कर, यहां अपने रहने के लिये एक स्थान बना ले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कहा, अच्छा ज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किसी ने कहा, अपने दासों के संग चलने को प्रसन्न हो, उसने कहा, चल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ो वह उनके संग चला और वे यरदन के तीर पहुंच कर लकड़ी काट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रन्तु जब एक जन बल्ली काट रहा था, तो कुल्हाड़ी बेंट से निकल कर जल में गिर गई; सो वह चिल्ल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ने लगा, हाय! मेरे प्रभु, वह तो मंगनी क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परमेश्वर के भक्त ने पूछा, वह कहां गिरी? जब उसने स्थान दिखाया, तब उसने एक लकड़ी काट कर वहां ड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, और वह लोहा पानी पर तै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ने कहा, उसे उठा ले, तब उसने हाथ बढ़ा कर उसे ले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ओैर अराम का जाजा इस्राएल से युद्ध कर रहा था, और सम्मति कर के अपने कर्मचारियों से कहा, कि अमु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ान पर मेरी छावनी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परमेश्वर के भक्त ने इस्राएल के राजा के पास कहला भेजा, कि चौकसी कर और अमुक स्थान से हो क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ा क्योंकि वहां अरामी चढ़ाई करने वाल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इस्राएल के राजा ने उस स्थान को, जिसकी चर्चा कर के परमेश्वर के भक्त ने उसे चिताया था, भेज क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रक्षा की; और उस प्रकार एक दो बार नहीं वरन बहुत बार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 कारण अराम के राजा का मन बहुत घबरा गया; सो उसने अपने कर्मचारियों को बुला कर उन से पूछा,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मुझे न बताओगे कि हम लोगों में से कौन इस्राएल के राजा की ओर का है? उसके एक कर्मचारी ने कहा, 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प्रभु! हे राजा! ऐसा नही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एलीशा जो इस्राएल में भविष्यद्वक्ता है, वह इस्राएल के राजा को वे बातें भी बताया करता है, जो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यन की कोठरी में बो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राजा ने कहा, जा कर देखो कि वह कहां है, तब मैं भेज कर उसे पकड़वा मंगाऊंगा। और उसको यह समाचार मि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वह दोतान मे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उसने वहां घोड़ों और रथों समेत एक भारी दल भेजा, और उन्होंने रात को आकर नगर को घेर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भोर को परमेश्वर के भक्त का टहलुआ उठा और निकल कर क्या देखता है कि घोड़ों और रथों समेत एक दल नग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घेरे हुए पड़ा है। और उसके सेवक ने उस से कहा, हाय! मेरे स्वामी, हम क्या करे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सने कहा, मत डर; क्योंकि जो हमारी ओर हैं, वह उन से अधिक हैं, जो उनकी ओर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एलीशा ने यह प्रार्थना की, हे यहोवा, इसकी आंखें खोल दे कि यह देख सके। तब यहोवा ने सेवक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ंखें खोल दीं, और जब वह देख सका, तब क्या देखा, कि एलीशा के चारों ओर का पहाड़ अग्निमय घोड़ों और रथ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भरा हुआ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ब अरामी उसके पास आए, तब एलीशा ने यहोवा से प्रार्थना की कि इस दल को अन्धा कर डाल। एलीशा के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चन के अनुसार उसने उन्हें अन्धा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एलीशा ने उन से कहा, यह तो मार्ग नहीं है, और न यह नगर है, मेरे पीछे हो लो; मैं तुम्हें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के पास जिसे तुम ढूंढ़ रहे हो पहुंचाऊंगा। तब उसने उन्हें शोमरोन को पहुंच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ब वे शोमरोन में आ गए, तब एलीशा ने कहा, हे यहोवा, इन लोगों की आंखें खोल कि देख सकें। तब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ी आंखें खोलीं, और जब वे देखने लगे तब क्या देखा कि हम शोमरोन के मध्य में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न को देखकर इस्राएल के राजा ने एलीशा से कहा, हे मेरे पिता, क्या मैं इन को मार लूं? मैं उन को म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सने उत्तर दिया, मत मार। क्या तू उन को मार दिया करता है, जिन को तू तलवार और धनुष से बन्धुआ ब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ता है? तू उन को अन्न जल दे, कि खा पीकर अपने स्वामी के पास चले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ब उसने उनके लिये बड़ी जेवनार की, और जब वे खा पी चुके, तब उसने उन्हें बिदा किया, और व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वामी के पास चले गए। इसके बाद अराम के दल इस्राएल के देश में फिर न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परन्तु इसके बाद अराम के राजा बेन्हदद ने अपनी समस्त सेना इकट्ठी कर के, शोमरोन पर चढ़ाई कर दी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घेर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शोमरोन में बड़ा अकाल पड़ा और वह ऐसा घिरा रहा, कि अन्त में एक गदहे का सिर चान्दी के अस्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ुकड़ों में और कब की चौथाई भर कबूतर की बीट पांच टुकड़े चान्दी तक बिक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इस्राएल का राजा शहरपनाह पर टहल रहा था, कि एक स्त्री ने पुकार के उस से कहा, हे प्रभु, हे राज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उसने कहा, यदि यहोवा तुझे न बचाए, तो मैं कहां से तुझे बचाऊं? क्या खलिहान में से, वा दाखरस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ण्ड में स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फिर राजा ने उस से पूछा, तुझे क्या हुआ? उसने उत्तर दिया, इस स्त्री ने मुझ से कहा था, मुझे अप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टा दे, कि हम आज उसे खा लें, फिर कल मैं अपना बेटा दूंगी, और हम उसे भी खाए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ब मेरे बेटे को पका कर हम ने खा लिया, फिर दूसरे दिन जब मैं ने इस से कहा कि अपना बेटा दे कि ह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े खा लें, तब इस ने अपने बेटे को छिपा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उस स्त्री की ये बातें सुनते ही, राजा ने अपने वस्त्र फाड़े ( वह तो शहरपनाह पर टहल रहा था ), ज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ने देखा, तब उन को यह देख पड़ा कि वह भीतर अपनी देह पर टाट पहिने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2026-10-21T10:24:55Z</dcterms:created>
  <dcterms:modified xsi:type="dcterms:W3CDTF">2026-10-21T10:24:55Z</dcterms:modified>
  <dc:title>2 राजा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