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ின் தலைவரும் இஸ்ரவேலின் கோத்திரங்களும் கூட்டங்கூடினபோது அவர் யெஷூரனுக்கு ராஜாவாயிருந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ரூபன் சாவாமல் பிழைப்பானாக; அவன் ஜனம் கொஞ்சமாயிராது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யூதாவைக் குறித்து: கர்த்தாவே, யூதாவின் சத்தத்தைக் கேட்டு, அவன் தன் ஜனத்தோடே திரும்பச்சேரப்பண்ணும்; அவன் கை பலக்கக்கடவது; அவனுடைய சத்துருக்களுக்கு அவனை நீங்கலாக்கி விடுவிக்கிற சகாயராயிருப்பீராக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யூதாவைக் குறித்து: கர்த்தாவே, யூதாவின் சத்தத்தைக் கேட்டு, அவன் தன் ஜனத்தோடே திரும்பச்சேரப்பண்ணும்; அவன் கை பலக்கக்கடவது; அவனுடைய சத்துருக்களுக்கு அவனை நீங்கலாக்கி விடுவிக்கிற சகாயராயிருப்பீராக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யூதாவைக் குறித்து: கர்த்தாவே, யூதாவின் சத்தத்தைக் கேட்டு, அவன் தன் ஜனத்தோடே திரும்பச்சேரப்பண்ணும்; அவன் கை பலக்கக்கடவது; அவனுடைய சத்துருக்களுக்கு அவனை நீங்கலாக்கி விடுவிக்கிற சகாயராயிருப்பீராக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லேவியைக்குறித்து: நீ மாசாவிலே பரீட்சைபார்த்து, மேரிபாவின் தண்ணீரிடத்தில் வாக்குவாதம்பண்ணின உன் பரிசுத்த புருஷன் வசமாய் உன்னுடைய தும்மீம் ஊரீம் என்பவைகள் இருப்பத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லேவியைக்குறித்து: நீ மாசாவிலே பரீட்சைபார்த்து, மேரிபாவின் தண்ணீரிடத்தில் வாக்குவாதம்பண்ணின உன் பரிசுத்த புருஷன் வசமாய் உன்னுடைய தும்மீம் ஊரீம் என்பவைகள் இருப்பத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லேவியைக்குறித்து: நீ மாசாவிலே பரீட்சைபார்த்து, மேரிபாவின் தண்ணீரிடத்தில் வாக்குவாதம்பண்ணின உன் பரிசுத்த புருஷன் வசமாய் உன்னுடைய தும்மீம் ஊரீம் என்பவைகள் இருப்பத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தகப்பனுக்கும் தன் தாய்க்கும்: நான் உங்களைப் பாரேன் என்று சொல்லி, தன் சகோதரரை அங்கிகரியாமல், தன் பிள்ளைகளையும் அறியாமலிருக்கிறவன் வசமாய் அவைகள் இருப்பதாக; அவர்கள் உம்முடைய வார்த்தைகளைக் கைக்கொண்டு, உம்முடைய உடன்படிக்கையைக் காக்கிறவ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தகப்பனுக்கும் தன் தாய்க்கும்: நான் உங்களைப் பாரேன் என்று சொல்லி, தன் சகோதரரை அங்கிகரியாமல், தன் பிள்ளைகளையும் அறியாமலிருக்கிறவன் வசமாய் அவைகள் இருப்பதாக; அவர்கள் உம்முடைய வார்த்தைகளைக் கைக்கொண்டு, உம்முடைய உடன்படிக்கையைக் காக்கிறவ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மனுஷனாகிய மோசே தான் மரணமடையுமுன்னே இஸ்ரவேல் புத்திரரை ஆசீர்வதித்த ஆசீர்வாதம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தகப்பனுக்கும் தன் தாய்க்கும்: நான் உங்களைப் பாரேன் என்று சொல்லி, தன் சகோதரரை அங்கிகரியாமல், தன் பிள்ளைகளையும் அறியாமலிருக்கிறவன் வசமாய் அவைகள் இருப்பதாக; அவர்கள் உம்முடைய வார்த்தைகளைக் கைக்கொண்டு, உம்முடைய உடன்படிக்கையைக் காக்கிறவ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யாக்கோபுக்கு உம்முடைய நியாயங்களையும், இஸ்ரவேலுக்கு உம்முடைய பிரமாணத்தையும் போதித்து, சந்நிதானத்திலே தூபவர்க்கத்தையும், உமது பலிபீடத்தின்மேல் சர்வாங்கதகனபலிகளையும் இடு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யாக்கோபுக்கு உம்முடைய நியாயங்களையும், இஸ்ரவேலுக்கு உம்முடைய பிரமாணத்தையும் போதித்து, சந்நிதானத்திலே தூபவர்க்கத்தையும், உமது பலிபீடத்தின்மேல் சர்வாங்கதகனபலிகளையும் இட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அவன் சம்பத்தை ஆசீர்வதித்து, அவன் கைக்கிரியையின்மேல் பிரியமாயிரும்; அவனைப் பகைத்து அவனுக்கு விரோதமாய் எழும்புகிறவர்கள் திரும்ப எழுந்திராதபடி அவர்களுடைய இடுப்புகளை நொறுக்கிவிடு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அவன் சம்பத்தை ஆசீர்வதித்து, அவன் கைக்கிரியையின்மேல் பிரியமாயிரும்; அவனைப் பகைத்து அவனுக்கு விரோதமாய் எழும்புகிறவர்கள் திரும்ப எழுந்திராதபடி அவர்களுடைய இடுப்புகளை நொறுக்கிவிடு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ன்யமீனைக்குறித்து: கர்த்தருக்குப் பிரியமானவன், அவரோடே சுகமாய்த் தங்கியிருப்பான்; அவனை எந்நாளும் அவர் காப்பாற்றி, அவன் எல்லைக்குள்ளே வாசமாயிருப்பார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ன்யமீனைக்குறித்து: கர்த்தருக்குப் பிரியமானவன், அவரோடே சுகமாய்த் தங்கியிருப்பான்; அவனை எந்நாளும் அவர் காப்பாற்றி, அவன் எல்லைக்குள்ளே வாசமாயிருப்பார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சேப்பைக்குறித்து: கர்த்தரால் அவனுடைய தேசம் ஆசீர்வதிக்கப்படுவதாக; அது வானத்தின் செல்வத்தினாலும், பனியினாலும், ஆழத்திலுள்ள நீரூற்றுகளினால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சேப்பைக்குறித்து: கர்த்தரால் அவனுடைய தேசம் ஆசீர்வதிக்கப்படுவதாக; அது வானத்தின் செல்வத்தினாலும், பனியினாலும், ஆழத்திலுள்ள நீரூற்றுகளினால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ூரியன் பக்குவப்படுத்தும் அருமையான கனிகளினாலும், சந்திரன் பக்குவப்படுத்தும் அருமையான பலன்களினால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னாயிலிருந்து எழுந்தருளி, சேயீரிலிருந்து அவர்களுக்கு உதயமானார்; பாரான் மலையிலிருந்து பிரகாசித்து, பதினாயிரங்களான பரிசுத்தவான்களோடே பிரசன்னமானார்; அவர்களுக்காக அக்கினிமயமான பிரமாணம் அவருடைய வலதுகரத்திலிருந்து புற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ிபர்வதங்களில் உண்டாகும் திரவியங்களினாலும் நித்திய மலைகளில் பிறக்கும் அரும்பொருள்களினால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டும் அதின் நிறைவும் கொடுக்கும் அருமையான தானியங்களினாலும் ஆசீர்வதிக்கப்படுவதாக. முட்செடியில் எழுந்தருளினவரின் தயை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டும் அதின் நிறைவும் கொடுக்கும் அருமையான தானியங்களினாலும் ஆசீர்வதிக்கப்படுவதாக. முட்செடியில் எழுந்தருளினவரின் தயை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லங்காரம் அவன் தலையீற்றுக் காளையினுடைய அலங்காரத்தைப்போலவும், அவன் கொம்புகள் காண்டாமிருகத்தின் கொம்புகளைப்போலவும் இருக்கும்; அவைகளாலே ஜனங்களை ஏகமாய் தேசத்தின் கடையாந்தரங்கள்மட்டும் முட்டித் துரத்துவான்; அவைகள் எப்பிராயீமின் பதினாயிரங்களும் மனாசேயின் ஆயிரங்களுமானவைகள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லங்காரம் அவன் தலையீற்றுக் காளையினுடைய அலங்காரத்தைப்போலவும், அவன் கொம்புகள் காண்டாமிருகத்தின் கொம்புகளைப்போலவும் இருக்கும்; அவைகளாலே ஜனங்களை ஏகமாய் தேசத்தின் கடையாந்தரங்கள்மட்டும் முட்டித் துரத்துவான்; அவைகள் எப்பிராயீமின் பதினாயிரங்களும் மனாசேயின் ஆயிரங்களுமானவைகள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லங்காரம் அவன் தலையீற்றுக் காளையினுடைய அலங்காரத்தைப்போலவும், அவன் கொம்புகள் காண்டாமிருகத்தின் கொம்புகளைப்போலவும் இருக்கும்; அவைகளாலே ஜனங்களை ஏகமாய் தேசத்தின் கடையாந்தரங்கள்மட்டும் முட்டித் துரத்துவான்; அவைகள் எப்பிராயீமின் பதினாயிரங்களும் மனாசேயின் ஆயிரங்களுமானவைகள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் சுகமாய்த் தனித்து வாசம்பண்ணுவான்; யாக்கோபின் ஊற்றானது தானியமும் திராட்சரசமுமுள்ள தேசத்திலே இருக்கும்; அவருடைய வானமும் பனியைப் பெய்ய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் சுகமாய்த் தனித்து வாசம்பண்ணுவான்; யாக்கோபின் ஊற்றானது தானியமும் திராட்சரசமுமுள்ள தேசத்திலே இருக்கும்; அவருடைய வானமும் பனியைப் பெய்ய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ே, நீ பாக்கியவான்; கர்த்தரால் இரட்சிக்கப்பட்ட ஜனமே, உனக்கு ஒப்பானவன் யார்? உனக்குச் சகாயஞ்செய்யும் கேடகமும் உனக்கு மகிமைபொருந்திய பட்டயமும் அவரே; உன் சத்துருக்கள் உனக்கு இச்சகம் பேசி அடங்குவார்கள்; அவர்கள் மேடுகளை மிதிப்பாய், என்று 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ே, நீ பாக்கியவான்; கர்த்தரால் இரட்சிக்கப்பட்ட ஜனமே, உனக்கு ஒப்பானவன் யார்? உனக்குச் சகாயஞ்செய்யும் கேடகமும் உனக்கு மகிமைபொருந்திய பட்டயமும் அவரே; உன் சத்துருக்கள் உனக்கு இச்சகம் பேசி அடங்குவார்கள்; அவர்கள் மேடுகளை மிதிப்பாய், என்று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னாயிலிருந்து எழுந்தருளி, சேயீரிலிருந்து அவர்களுக்கு உதயமானார்; பாரான் மலையிலிருந்து பிரகாசித்து, பதினாயிரங்களான பரிசுத்தவான்களோடே பிரசன்னமானார்; அவர்களுக்காக அக்கினிமயமான பிரமாணம் அவருடைய வலதுகரத்திலிருந்து புறப்பட்ட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ே, நீ பாக்கியவான்; கர்த்தரால் இரட்சிக்கப்பட்ட ஜனமே, உனக்கு ஒப்பானவன் யார்? உனக்குச் சகாயஞ்செய்யும் கேடகமும் உனக்கு மகிமைபொருந்திய பட்டயமும் அவரே; உன் சத்துருக்கள் உனக்கு இச்சகம் பேசி அடங்குவார்கள்; அவர்கள் மேடுகளை மிதிப்பாய், என்று 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புலோனைக்குறித்து: செபுலோனே, நீ வெளியே புறப்பட்டுப்போகையிலும், இசக்காரே, நீ உன் கூடாரங்களில் தங்குகையிலும் சந்தோஷமாயிர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புலோனைக்குறித்து: செபுலோனே, நீ வெளியே புறப்பட்டுப்போகையிலும், இசக்காரே, நீ உன் கூடாரங்களில் தங்குகையிலும் சந்தோஷமாயிர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னங்களை அவர்கள் மலையின்மேல் வரவழைத்து, அங்கே நீதியின் பலிகளை இடுவார்கள்; கடல்களிலுள்ள சம்பூரணத்தையும் மணலுக்குள்ளே மறைந்திருக்கும் பொருள்களையும் அநுபவிப்பார்கள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னங்களை அவர்கள் மலையின்மேல் வரவழைத்து, அங்கே நீதியின் பலிகளை இடுவார்கள்; கடல்களிலுள்ள சம்பூரணத்தையும் மணலுக்குள்ளே மறைந்திருக்கும் பொருள்களையும் அநுபவிப்பார்கள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ாத்தைக்குறித்து: காத்துக்கு விஸ்தாரமான இடத்தைக் கொடுக்கிறவர் ஸ்தோத்திரிக்கப்பட்டவர்; அவன் சிங்கத்தைப்போல் தங்கியிருந்து, புயத்தையும் உச்சந்தலையையும் பீறிப்போடுவ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ாத்தைக்குறித்து: காத்துக்கு விஸ்தாரமான இடத்தைக் கொடுக்கிறவர் ஸ்தோத்திரிக்கப்பட்டவர்; அவன் சிங்கத்தைப்போல் தங்கியிருந்து, புயத்தையும் உச்சந்தலையையும் பீறிப்போடுவ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னக்காக முதல் இடத்தைப்பார்த்துக்கொண்டான்; அங்கே தனக்கு நியாயப்பிரமாணிகன் கொடுத்த பங்குபத்திரமாயிருக்கிறது; ஆனாலும் அவன் ஜனத்தின முன்னணியாய் வந்து, மற்ற இஸ்ரவேலுடனே கர்த்தரின் நீதியையும் அவருடைய நியாயங்களையும் நடப்பிப்பான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னக்காக முதல் இடத்தைப்பார்த்துக்கொண்டான்; அங்கே தனக்கு நியாயப்பிரமாணிகன் கொடுத்த பங்குபத்திரமாயிருக்கிறது; ஆனாலும் அவன் ஜனத்தின முன்னணியாய் வந்து, மற்ற இஸ்ரவேலுடனே கர்த்தரின் நீதியையும் அவருடைய நியாயங்களையும் நடப்பிப்பான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ாணைக்குறித்து: தாண் ஒரு பாலசிங்கம், அவன் பாசானிலிருந்து பாய்வா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னாயிலிருந்து எழுந்தருளி, சேயீரிலிருந்து அவர்களுக்கு உதயமானார்; பாரான் மலையிலிருந்து பிரகாசித்து, பதினாயிரங்களான பரிசுத்தவான்களோடே பிரசன்னமானார்; அவர்களுக்காக அக்கினிமயமான பிரமாணம் அவருடைய வலதுகரத்திலிருந்து புறப்பட்ட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ப்தலியைக்குறித்து: நப்தலி கர்த்தருடைய தயவினாலே திர்ப்தியடைந்து, அவருடைய ஆசீர்வாதத்தினாலே நிறைந்திருப்பான். நீ மேற்றிசையையும் தென்திசையையும் சுதந்தரித்துக்கொள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ப்தலியைக்குறித்து: நப்தலி கர்த்தருடைய தயவினாலே திர்ப்தியடைந்து, அவருடைய ஆசீர்வாதத்தினாலே நிறைந்திருப்பான். நீ மேற்றிசையையும் தென்திசையையும் சுதந்தரித்துக்கொள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ேரைக்குறித்து: ஆசேர் புத்திரபாக்கியமுடையவனாய், தன் சகோதரருக்குப் பிரியமாயிருந்து, தன் காலை எண்ணெயிலே தோய்ப்ப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ேரைக்குறித்து: ஆசேர் புத்திரபாக்கியமுடையவனாய், தன் சகோதரருக்குப் பிரியமாயிருந்து, தன் காலை எண்ணெயிலே தோய்ப்ப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ரும்பும் வெண்கலமும் உன் பாதரட்சையின் கீழிருக்கும், உன் நாட்களுக்குத்தக்கதாய் உன் பெலனும் இருக்கும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ெஷூரனுடைய தேவனைப்போல் ஒருவரும் இல்லை; அவர் உனக்குச் சகாயமாய் வானங்களின்மேலும் தமது மாட்சிமையோடு ஆகாய மண்டலங்களின்மேலும் ஏறிவரு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ெஷூரனுடைய தேவனைப்போல் ஒருவரும் இல்லை; அவர் உனக்குச் சகாயமாய் வானங்களின்மேலும் தமது மாட்சிமையோடு ஆகாய மண்டலங்களின்மேலும் ஏறிவருகி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ாதி தேவனே உனக்கு அடைக்கலம்; அவருடைய நித்திய புயங்கள் உனக்கு ஆதாரம்; அவர் உனக்கு முன்னின்று சத்துருக்களைத் துரத்தி, அவர்களை அழித்துப்போடு என்று கட்டளையிடுவ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ாதி தேவனே உனக்கு அடைக்கலம்; அவருடைய நித்திய புயங்கள் உனக்கு ஆதாரம்; அவர் உனக்கு முன்னின்று சத்துருக்களைத் துரத்தி, அவர்களை அழித்துப்போடு என்று கட்டளையிட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ெய்யாகவே அவர் ஜனங்களைச் சிநேகிக்கிறார்; அவருடைய பரிசுத்தவான்களெல்லாரும் உம்முடைய கையில் இருக்கிறார்கள்; அவர்கள் உம்முடைய பாதத்தில்விழுந்து, உம்முடைய வார்த்தைகளினால் போதனையடை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ெய்யாகவே அவர் ஜனங்களைச் சிநேகிக்கிறார்; அவருடைய பரிசுத்தவான்களெல்லாரும் உம்முடைய கையில் இருக்கிறார்கள்; அவர்கள் உம்முடைய பாதத்தில்விழுந்து, உம்முடைய வார்த்தைகளினால் போதனையடை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நமக்கு ஒரு நியாயப்பிரமாணத்தைக் கற்பித்தான்; அது யாக்கோபின் சபைக்குச் சுதந்தரம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ின் தலைவரும் இஸ்ரவேலின் கோத்திரங்களும் கூட்டங்கூடினபோது அவர் யெஷூரனுக்கு ராஜாவாயிருந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রূবেণ বেঁচে থাকুক, মারা না যাক| কিন্তু তার পরিবারগোষ্ঠীর লোকসংখ্যা অল্প হোক!”যিহূদার আশীর্বা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যিহূদার বিষয়ে মোশি এই কথা বললেন: “যিহূদার নেতা সাহায্যের জন্য প্রার্থনা জানালে প্রভু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র্থনা শুনুন| তাঁর লোকদের কাছে তাকে নিয়ে আসুন| তাকে শক্তিশালী করে তার শত্রুদের হারাতে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লেবীর সম্বন্ধে মোশি এই কথাগুলি বললেন:“লেবি তোমার প্রকৃত অনুসরণকারী, উরীম ও তূম্মীম তার সাথ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য়েছে| মঃসাতে তুমি লেবীর পরীক্ষা করেছিলে| মরীবার জলের ধারে তুমি তাদের পরীক্ষা করে প্রমাণ করেছি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তারা তোম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া তোমার বিষয়েই বেশী যত্নশীল হে প্রভু, এমনকি নিজেদের পরিবারের থেকেও| তারা তাদের মাতাপি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েক্ষা করেছে, নিজের ভাইদেরও স্বীকার করেনি| এমন কি তারা তাদের শিশুদের বিষয়েও মনোযোগ করে নি|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মৃত্যুর পূর্বে ঈশ্বরের লোক মোশি, ইস্রায়েলের লোকদের এই সব বলে আশীর্বাদ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তোমার আদেশসকল পালন করেছে| তারা তোমার বন্দোবস্ত অনুসরণ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রা যাকোবকে তোমার শাসন শিক্ষা দেবে| তোমার ব্যবস্থা ও আজ্ঞা ইস্রায়েলকে বিধি দেবে| তারা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মনে ধূপ জ্বালাবে| তোমার বেদীতে তারা হোমবলি উত্সর্গ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, লেবীর শক্তিকে আশীর্বাদ কর| তার হাতের কাজ গ্রহণ কর| যারা তাদের আক্রমণ করে তাদের ধ্বংস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শত্রুদের পরাজিত কর, য়েন শত্রুরা আর কখনও ফিরে আক্রমণ করতে না পা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বিন্যামীনের সম্বন্ধে মোশি বললেন: “প্রভু বিন্যামীনকে ভালবাসেন| বিন্যামীন নিরাপদেই তাঁ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| প্রভু সবসময় তাকে রক্ষা করেন এবং প্রভু তার দেশে বাস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়োষেফের সম্বন্ধে মোশি বললেন: “প্রভু য়োষেফের দেশকে আশীর্বাদ করুন| প্রভু তাদের মাথার উপরের আকা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বৃষ্টি বর্ষান আর পাযের তলার মাটি থেকে জল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ূর্য় তাদের য়েন ভাল ফল দেয়| প্রত্যেক মাসেই য়েন উত্তম ফল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প্রভু সীনয় পর্বত হতে এলেন, সেযীরের গোধুলি বেলায় য়েন আলো উদিত হল| পারণ পর্বত হতে য়েন আ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ুরাতন পর্বত সকল ও গিরিমালাগুলি য়েন উত্তম উত্তম ফল দে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ৃথিবী য়েন তার উত্কৃষ্ট বিষয়গুলি য়োষেফকে দেয়| য়োষেফকে তার ভাইদের থেকে আলাদা কর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জ্বলন্ত ঝোপের প্রভু তাঁর উত্কৃষ্ট বিষয় সকল য়োষেফকে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়োষেফ শক্তিশালী ষাঁড়ের মত| তার দুই পুত্র ষাঁড়ের দুই শিঙের মত| তারা অন্য জাতির লোকদের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আক্রমণ করবে এবং তাদের পৃথিবীর শেষ প্রান্ত পর্য়ন্ত ঠেলে নিয়ে যাবে| হ্যাঁ, সেই শিং দুই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ফ্রয়িমের দশ হাজার লোক এবং মনঃশির হাজার লো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সুতরাং ইস্রায়েল নিরাপদে বাস করবে, যাকোবের কূপ তাদেরই অধিকারে| তারা শস্যের ও দ্রাক্ষারসের দ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ে| আর সেই দেশ পাবে প্রচুর বৃষ্ট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ইস্রায়েল, তুমি আশীর্বাদপ্রাপ্ত, আর কোন জাতি তোমার মত নয়| প্রভু তোমার পরিত্রাণ সাধন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ঢালের মত তোমাকে রক্ষা করেন| প্রভু শক্তিশালী তরবারির মত| তোমার শত্রুরা তোমায ভয় পাবে এবং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্বলে উঠলো| প্রভু তাঁর 10000 পবিত্র জনকে তাঁর সঙ্গে নিয়ে এলেন| ঈশ্বরের পরাক্রমী সৈন্যরা তাঁর পাশ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পবিত্র স্থানগুলি দখল করব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বূলূন সম্বন্ধে মোশি বললেন: “সবূলূন, আনন্দিত হও, যখন তুমি বাইরে যাও| ইষাখর, আনন্দিত হও,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সের তাঁবুত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রা লোকদের পর্বতে ডেকে নিয়ে যাবে| সেখানে তারা যথাযথ বলি উত্সর্গ করবে| তারা সমুদ্র থেকে সম্প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সমুদ্রতট থেকে গুপ্তধন আহরণ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গাদ সম্বন্ধে মোশি বললেন: “ঈশ্বরের প্রশংসা হোক যিনি গাদকে এক বিশাল ভুখণ্ড দিলেন! গাদ সিংহের ম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শুয়ে পড়ে অপেক্ষা করে| তারপর আক্রমণ করে পশুদের ছিন্ন ভিন্ন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ে নিজের জন্য উত্তম অংশ মনোনীত করে রাজার মত নিজের অংশ নেয়| লোকদের নেতারা তার কাছে আসে| প্রভু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 বলেন সে তাই করে| সে ইস্রায়েলের লোকদের জন্য ন্যায় তাই ক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দান সম্বন্ধে মোশি বললেন: “দান সিংহ শাবক, সে বাশন থেকে লাফ দেয়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নপ্তালি সম্বন্ধে মোশি বললেন: “নপ্তালি তুমি অনেক উত্তম বিষয় পাবে| প্রভু সত্য সত্যই তো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করবেন| গালীল হ্রদের দেশ তুমিই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আশের সম্বন্ধে মোশি বললেন: “পুত্রদের মধ্যে আশেরই সবচেয়ে আশীর্বাদপ্রাপ্ত| সে তার ভাইদ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িয হোক, সে তার পা তেলে ধুয়ে নি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োমার দরজায লোহার ও তামার তৈরী তালা ঝুলবে| তোমার সমস্ত জীবনে তুমি হবে শক্তিমা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হে য়িশুরূণ, ঈশ্বরের মত আর কেউ নেই! ঈশ্বর তোমাকে সাহায্য করতে তাঁর গৌরবে মেঘে আরোহণ করে আকা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 দিয়ে আস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ঈশ্বর চিরজীবি| তিনিই তোমার নিরাপদ স্থান| ঈশ্বরের পরাক্রম চিরকাল স্থায়ী! তিনিই তোমাকে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| ঈশ্বর তোমার শত্রুকে তোমার দেশ ত্যাগ করতে বাধ্য করবেন| তিনি বললেন, ‘শত্রুকে ধ্বংস করো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্যাঁ, প্রভু তাঁর লোকদের ভালবাসেন| সমস্ত পবিত্র লোকরা তাঁর হাতে রয়েছে| তারা তাঁর চরণতলে বসে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ক্ষাসকল শেখ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মোশি আমাদের বিধি দিলেন| সেই সব শিক্ষা যাকোবের লোকদের জ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েই সময় ইস্রায়েলের লোকরা ও তাদের নেতারা এক সাথে জড়ো হল, আর প্রভু য়িশুরূণের (ইস্রায়েলের) রাজ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2026-08-04T00:17:37Z</dcterms:created>
  <dcterms:modified xsi:type="dcterms:W3CDTF">2026-08-04T00:17:37Z</dcterms:modified>
  <dc:title>দ্বিতীয় বিবরণ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