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ீ சொல்வது: கர்த்தாவே, நான் உம்மைத் துதிப்பேன்; நீர் என்மேல் கோபமாயிருந்தீர்; ஆனாலும் உம்முடைய கோபம் நீங்கிற்று; நீர் என்னைத் தேற்று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ீ சொல்வது: கர்த்தாவே, நான் உம்மைத் துதிப்பேன்; நீர் என்மேல் கோபமாயிருந்தீர்; ஆனாலும் உம்முடைய கோபம் நீங்கிற்று; நீர் என்னைத் தேற்று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ேவனே என் இரட்சிப்பு; நான் பயப்படாமல் நம்பிக்கையாயிருப்பேன்; கர்த்தராகிய யேகோவா என் பெலனும், என் கீதமுமானவர்; அவரே எனக்கு இரட்சிப்புமான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தேவனே என் இரட்சிப்பு; நான் பயப்படாமல் நம்பிக்கையாயிருப்பேன்; கர்த்தராகிய யேகோவா என் பெலனும், என் கீதமுமானவர்; அவரே எனக்கு இரட்சிப்புமான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ரட்சிப்பின் ஊற்றுகளிலிருந்து மகிழ்ச்சியோடே தண்ணீர்மொண்டுகொள்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நீங்கள் சொல்வது: கர்த்தரைத் துதியுங்கள்; அவர் நாமத்தைத் தொழுதுகொள்ளுங்கள்; அவருடைய செய்கைகளை ஜனங்களுக்குள்ளே அறிவியுங்கள்; அவருடைய நாமம் உயர்ந்ததென்று பிரஸ்தாபம்பண்ண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ைக் கீர்த்தனம்பண்ணுங்கள், அவர் மகத்துவமான கிரியைகளைச் செய்தார்; இது பூமியெங்கும் அறியப்படக்கடவது என்ப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ைக் கீர்த்தனம்பண்ணுங்கள், அவர் மகத்துவமான கிரியைகளைச் செய்தார்; இது பூமியெங்கும் அறியப்படக்கடவது என்ப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் வாசமாயிருக்கிறவளே, நீ சத்தமிட்டுக் கெம்பீரி; இஸ்ரவேலின் பரிசுத்தர் உன் நடுவில் பெரியவராய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் வாசமாயிருக்கிறவளே, நீ சத்தமிட்டுக் கெம்பீரி; இஸ்ரவேலின் பரிசுத்தர் உன் நடுவில் பெரியவர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്നാളിൽ നീ പറയുന്നതു എന്തെന്നാൽ: യഹോവേ, നീ എന്നോടു കോപിച്ചു നിന്റെ കോപം മാറി, നീ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സിപ്പിച്ചിരിക്കയാൽ ഞാൻ നിനക്കു സ്തോത്ര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ഇതാ, ദൈവം എന്റെ രക്ഷ; യഹോവയായ യാഹ് എന്റെ ബലവും എന്റെ ഗീതവും ആയിരിക്കകൊണ്ടും അവ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യായ്തീർന്നിരിക്കകൊണ്ടും ഞാൻ ഭയപ്പെടാതെ ആശ്ര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കൊണ്ടു നിങ്ങൾ സന്തോഷത്തോടെ രക്ഷയുടെ ഉറവുകളിൽനിന്നു വെള്ളം കോ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ന്നാളിൽ നിങ്ങൾ പറയുന്നതു: യഹോവെക്കു സ്തോത്രം ചെയ്‍വിൻ; അവന്റെ നാമത്തെ വിളിച്ചപേക്ഷ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ഇടയിൽ അവന്റെ പ്രവൃത്തികളെ അറിയിപ്പിൻ; അവന്റെ നാമം ഉന്നതമായ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െക്കു കീർത്തനം ചെയ്‍വിൻ; അവൻ ശ്രേഷ്ഠമായതു ചെയ്തിരിക്കുന്നു; ഇതു ഭൂമിയിൽ എല്ലാട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ിദ്ധമായ്‍വര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ീയോൻ നിവാസികളേ, യിസ്രായേലിന്റെ പരിശുദ്ധൻ നിങ്ങളുടെ മദ്ധ്യേ വലിയവനായിര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ോഷിച്ചുല്ലസ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2026-10-21T01:59:44Z</dcterms:created>
  <dcterms:modified xsi:type="dcterms:W3CDTF">2026-10-21T01:59:44Z</dcterms:modified>
  <dc:title>യെശയ്യാവ്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