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ஸ்ரவேலின் ராஜாவாகிய ஆகாயின் குமாரன் யோராமுடைய ஐந்தாம் வருஷத்தில், யோசபாத் யூதாவிலே இன்னும் ராஜாவாயிருக்கையில் யோசபாத்தின் குமாரனாகிய யோராம் என்னும் யூதாவின் ராஜா ராஜ்யபாரம்பண்ணத் துவக்கினா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ஸ்ரவேலின் ராஜாவாகிய ஆகாயின் குமாரன் யோராமுடைய ஐந்தாம் வருஷத்தில், யோசபாத் யூதாவிலே இன்னும் ராஜாவாயிருக்கையில் யோசபாத்தின் குமாரனாகிய யோராம் என்னும் யூதாவின் ராஜா ராஜ்யபாரம்பண்ணத் துவக்கி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த ஸ்திரீ எழுந்து, தேவனுடைய மனுஷன் சொன்ன வார்த்தையின்படி செய்து, தன் வீட்டாரோடுங்கூடப் புறப்பட்டு, பெலிஸ்தரின் தேசத்தில் போய், ஏழுவருஷம் சஞ்சரித்தா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த ஸ்திரீ எழுந்து, தேவனுடைய மனுஷன் சொன்ன வார்த்தையின்படி செய்து, தன் வீட்டாரோடுங்கூடப் புறப்பட்டு, பெலிஸ்தரின் தேசத்தில் போய், ஏழுவருஷம் சஞ்சரித்தா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ன் ராஜாவாகிறபோது முப்பத்திரண்டு வயதாயிருந்து, எட்டு வருஷம் எருசலேமில் ராஜ்யபாரம் பண்ணினா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ஏழுவருஷம் சென்றபின்பு, அவள் பெலிஸ்தரின் தேசத்தை விட்டுத் திரும்ப வந்து, தன் வீட்டுக்காகவும் தன் வயலுக்காகவும் ராஜாவினிடத்தில் முறையிடும்படி போனா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ஏழுவருஷம் சென்றபின்பு, அவள் பெலிஸ்தரின் தேசத்தை விட்டுத் திரும்ப வந்து, தன் வீட்டுக்காகவும் தன் வயலுக்காகவும் ராஜாவினிடத்தில் முறையிடும்படி போனா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இஸ்ரவேல் ராஜாக்களின் வழியிலே நடந்து, ஆகாபின் வீட்டார் செய்ததுபோலச் செய்தான்; ஆகாபின் குமாரத்தி அவனுக்கு மனைவியாயிருந்தாள்; அவன் கர்த்தரின் பார்வைக்குப் பொல்லாப்பானதைச் செய்தா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இஸ்ரவேல் ராஜாக்களின் வழியிலே நடந்து, ஆகாபின் வீட்டார் செய்ததுபோலச் செய்தான்; ஆகாபின் குமாரத்தி அவனுக்கு மனைவியாயிருந்தாள்; அவன் கர்த்தரின் பார்வைக்குப் பொல்லாப்பானதைச் செய்தா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ரத்தில் ராஜா, தேவனுடைய மனுஷனின் வேலைக்காரனாயிருந்த கேயாசியுடனே பேசி: எலிசா செய்த அதிசயங்களையெல்லாம் நீ எனக்கு விவரமாய்ச் சொல்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ரத்தில் ராஜா, தேவனுடைய மனுஷனின் வேலைக்காரனாயிருந்த கேயாசியுடனே பேசி: எலிசா செய்த அதிசயங்களையெல்லாம் நீ எனக்கு விவரமாய்ச் சொல்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உன் குமாரருக்குள்ளே எந்நாளும் ஒரு விளக்கை உனக்குக் கட்டளையிடுவேன் என்று தம்முடைய தாசனாகிய தாவீதுக்குச் சொன்னதின்படியே, அவனிமித்தம் அவர் யூதாவை முற்றிலும் கெடுக்கவில்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உன் குமாரருக்குள்ளே எந்நாளும் ஒரு விளக்கை உனக்குக் கட்டளையிடுவேன் என்று தம்முடைய தாசனாகிய தாவீதுக்குச் சொன்னதின்படியே, அவனிமித்தம் அவர் யூதாவை முற்றிலும் கெடுக்கவில்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ரியாவின் ராஜாவாகிய பெனாதாத் வியாதியாயிருந்தான்; எலிசா தமஸ்குவுக்கு வந்தான்; தேவனுடைய மனுஷன் இவ்விடத்தில் வந்திருக்கிறான் என்று அவனுக்கு அறிவிக்கப்பட்டபோ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ரியாவின் ராஜாவாகிய பெனாதாத் வியாதியாயிருந்தான்; எலிசா தமஸ்குவுக்கு வந்தான்; தேவனுடைய மனுஷன் இவ்விடத்தில் வந்திருக்கிறான் என்று அவனுக்கு அறிவிக்கப்பட்டபோ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ராஜா ஆசகேலை நோக்கி: நீ உன் கையிலே ஒரு காணிக்கையை எடுத்துக் கொண்டு, தேவனுடைய மனுஷனுக்கு எதிர்கொண்டுபோய், நான் இந்த வியாதி நீங்கிப் பிழைப்பேனா என்று அவனைக் கொண்டு கர்த்தரிடத்தில் விசாரிக்கச் சொன்னா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ராஜா ஆசகேலை நோக்கி: நீ உன் கையிலே ஒரு காணிக்கையை எடுத்துக் கொண்டு, தேவனுடைய மனுஷனுக்கு எதிர்கொண்டுபோய், நான் இந்த வியாதி நீங்கிப் பிழைப்பேனா என்று அவனைக் கொண்டு கர்த்தரிடத்தில் விசாரிக்கச் சொன்னா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எலிசா அவனை நோக்கி: நீ போய், வியாதி நீங்கிப் பிழைப்பீர் என்று அவனுக்குச் சொல்லும்; ஆனாலும் அவன் சாகவே சாவான் என்பதைக் கர்த்தர் எனக்குக் காண்பித்தார் என்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எலிசா அவனை நோக்கி: நீ போய், வியாதி நீங்கிப் பிழைப்பீர் என்று அவனுக்குச் சொல்லும்; ஆனாலும் அவன் சாகவே சாவான் என்பதைக் கர்த்தர் எனக்குக் காண்பித்தார் என்றா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பின்பு தேவனுடைய மனுஷன்: தன் முகத்தைத் திருப்பாமல் அவன் சலித்துப்போகுமட்டும் அவனை நோக்கிக் கொண்டே அழு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ஆசகேல்: இத்தனை பெரிய காரியத்தைச் செய்ய நாயாகிய உமது அடியான் எம்மாத்திரம் என்றான். அதற்கு எலிசா: நீ சீரியாவின்மேல் ராஜாவாவாய் என்பதைக் கர்த்தர் எனக்குத் தெரிவித்தார் என்றா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ஆசகேல்: இத்தனை பெரிய காரியத்தைச் செய்ய நாயாகிய உமது அடியான் எம்மாத்திரம் என்றான். அதற்கு எலிசா: நீ சீரியாவின்மேல் ராஜாவாவாய் என்பதைக் கர்த்தர் எனக்குத் தெரிவித்தார் என்றா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வன் எலிசாவைவிட்டுப் புறப்பட்டு, தன் ஆண்டவனிடத்தில் வந்தபோது, அவன்: எலிசா உனக்கு என்ன சொன்னான் என்று கேட்டதற்கு; இவன் நீர் வியாதி நீங்கிப் பிழைப்பீர் என்று எனக்குச் சொன்னான் என்று சொல்லி,]]></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வன் எலிசாவைவிட்டுப் புறப்பட்டு, தன் ஆண்டவனிடத்தில் வந்தபோது, அவன்: எலிசா உனக்கு என்ன சொன்னான் என்று கேட்டதற்கு; இவன் நீர் வியாதி நீங்கிப் பிழைப்பீர் என்று எனக்குச் சொன்னான் என்று சொல்லி,]]></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றுநாளிலே ஒரு சமுக்காளத்தை எடுத்து, தண்ணீரிலே தோய்த்து அவன் முகத்தின்மேல் விரித்தான்; அதினால் அவன் செத்துப்போனான்; ஆசகேல் அவனுக்குப் பதிலாய் ராஜாவானா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றுநாளிலே ஒரு சமுக்காளத்தை எடுத்து, தண்ணீரிலே தோய்த்து அவன் முகத்தின்மேல் விரித்தான்; அதினால் அவன் செத்துப்போனான்; ஆசகேல் அவனுக்குப் பதிலாய் ராஜாவானா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ன் நாட்களில் யூதாவுடைய கையின்கீழிருந்த ஏதோமியர் கலகம் பண்ணி, தங்களுக்கு ஒரு ராஜாவை ஏற்படுத்திக்கொண்டா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தினாலே யோராம் சகல இரதங்களோடுங்கூடச் சாயீருக்குப் புறப்பட்டுப் போனான்; அவன் இராத்திரியில் எழுந்திருந்து, தன்னை வளைந்துகொண்ட ஏதோமியரையும் இரதங்களின் தலைவரையும் முறிய அடித்தபோது, ஜனங்கள் தங்கள் கூடாரங்களுக்கு ஓடிப்போனா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தினாலே யோராம் சகல இரதங்களோடுங்கூடச் சாயீருக்குப் புறப்பட்டுப் போனான்; அவன் இராத்திரியில் எழுந்திருந்து, தன்னை வளைந்துகொண்ட ஏதோமியரையும் இரதங்களின் தலைவரையும் முறிய அடித்தபோது, ஜனங்கள் தங்கள் கூடாரங்களுக்கு ஓடிப்போனா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யூதாவுடைய கையின் கீழிருந்த ஏதோமியர், இந்நாள்வரைக்கும் இருக்கிறதுபோல, கலகம்பண்ணினார்கள்; அக்காலத்தில் தானே லிப்னா பட்டணத்தாரும் கலகம்பண்ணினா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யூதாவுடைய கையின் கீழிருந்த ஏதோமியர், இந்நாள்வரைக்கும் இருக்கிறதுபோல, கலகம்பண்ணினார்கள்; அக்காலத்தில் தானே லிப்னா பட்டணத்தாரும் கலகம்பண்ணினா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ராமின் மற்ற வர்த்தமானங்களும், அவன் செய்தவை யாவும், யூதாவுடைய ராஜாக்களின் நாளாகமப் புஸ்தகத்தில் அல்லவோ எழுதியிருக்கிற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ராமின் மற்ற வர்த்தமானங்களும், அவன் செய்தவை யாவும், யூதாவுடைய ராஜாக்களின் நாளாகமப் புஸ்தகத்தில் அல்லவோ எழுதியிருக்கிறது.]]></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யோராம் தன் பிதாக்களோடே நித்திரையடைந்து, தன் பிதாக்களிடத்திலே தாவீதின் நகரத்தில் அடக்கம்பண்ணப்பட்டான்; அவனுக்குப் பதிலாக அவன் குமாரனாகிய அகசியா ராஜாவானா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யோராம் தன் பிதாக்களோடே நித்திரையடைந்து, தன் பிதாக்களிடத்திலே தாவீதின் நகரத்தில் அடக்கம்பண்ணப்பட்டான்; அவனுக்குப் பதிலாக அவன் குமாரனாகிய அகசியா ராஜாவானா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ராஜாவாகிய ஆகாபின் குமாரன் யோராமுடைய பன்னிரண்டாம் வருஷத்திலே, யூதாவின் ராஜாவாகிய யோராமின் குமாரன் அகசியா ராஜாவானா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ராஜாவாகிய ஆகாபின் குமாரன் யோராமுடைய பன்னிரண்டாம் வருஷத்திலே, யூதாவின் ராஜாவாகிய யோராமின் குமாரன் அகசியா ராஜாவானா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கசியா ராஜாவாகிறபோது, இருபத்திரண்டு வயதாயிருந்து, ஒரே வருஷம் எருசலேமில் ராஜ்யபாரம்பண்ணினான்; இஸ்ரவேலின் ராஜாவாகிய ஒம்ரியின் குமாரத்தியான அவன் தாயின் பேர் அத்தாலியா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கசியா ராஜாவாகிறபோது, இருபத்திரண்டு வயதாயிருந்து, ஒரே வருஷம் எருசலேமில் ராஜ்யபாரம்பண்ணினான்; இஸ்ரவேலின் ராஜாவாகிய ஒம்ரியின் குமாரத்தியான அவன் தாயின் பேர் அத்தாலியா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ஆகாபுடைய வீட்டாரின் வழியே நடந்து, ஆகாபின் வீட்டாரைப்போல் கர்த்தரின் பார்வைக்குப் பொல்லாப்பானதைச் செய்தான்; அவன் ஆகாப் வீட்டாரோடே சம்பந்தங்கலந்திருந்தா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ஆகாபுடைய வீட்டாரின் வழியே நடந்து, ஆகாபின் வீட்டாரைப்போல் கர்த்தரின் பார்வைக்குப் பொல்லாப்பானதைச் செய்தான்; அவன் ஆகாப் வீட்டாரோடே சம்பந்தங்கலந்திருந்தா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ன் ஆகாபின் குமாரனாகிய யோராமோடேகூடக் கீலேயாத்திலுள்ள ராமோத்திற்குச் சீரியாவின் ராஜாவாகிய ஆசகேலோடு யுத்தம்பண்ணப்போனான்; சீரியர் யோராமைக் காயப்படுத்தினா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ன் ஆகாபின் குமாரனாகிய யோராமோடேகூடக் கீலேயாத்திலுள்ள ராமோத்திற்குச் சீரியாவின் ராஜாவாகிய ஆசகேலோடு யுத்தம்பண்ணப்போனான்; சீரியர் யோராமைக் காயப்படுத்தினா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43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രാജാക്കന്മാർ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അനന്തരം എലീശാ താൻ മകനെ ജീവിപ്പിച്ചുകൊടുത്തിരുന്ന സ്ത്രീയോടു: നീയും നിന്റെ ഭവനവും പുറപ്പെ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വിടെയെങ്കിലും പരദേശവാസം ചെയ്തുകൊൾവിൻ; യഹോവ ഒരു ക്ഷാമം വരുത്തുവാൻ പോകുന്നു; അതു ഏഴു സംവത്സരം ദേശ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ണ്ടായിരിക്കും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യിസ്രായേൽരാജാവായ ആഹാബിന്റെ മകനായ യോരാമിന്റെ അഞ്ചാം ആണ്ടിൽ യെഹോശാഫാത്ത് യെഹൂദ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വായിരിക്കുമ്പോൾ തന്നേ യെഹൂദാരാജാവായ യെഹോശാഫാത്തിന്റെ മകൻ യെഹോരാം രാജാ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ആ സ്ത്രീ എഴുന്നേറ്റു ദൈവപുരുഷൻ പറഞ്ഞതുപോലെ ചെയ്തു; അവളും ഭവനവും ഫെലിസ്ത്യദേശത്തുപോയി ഏഴു സംവത്സ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ദേശവാസം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അവൻ വാഴ്ചതുടങ്ങിയപ്പോൾ അവന്നു മുപ്പത്തിരണ്ടു വയസ്സായിരുന്നു; അവൻ എട്ടു സംവത്സരം യെരൂശലേമിൽ 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ഏഴു സംവത്സരം കഴിഞ്ഞിട്ടു അവൾ ഫെലിസ്ത്യദേശത്തുനിന്നു മടങ്ങിവന്നു; പിന്നെ അവൾ തന്റെ വീടും നില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ബന്ധിച്ചു രാജാവിനോടു സങ്കടം ബോധിപ്പിപ്പാൻ ചെ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ആഹാബിന്റെ മകൾ അവന്നു ഭാര്യയായിരുന്നതുകൊണ്ടു അവൻ ആഹാബിന്റെ ഗൃഹം ചെയ്തതുപോ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ൽരാജാക്കന്മാരുടെ വഴിയിൽ നടന്നു യഹോവെക്കു അനിഷ്ടമായുള്ളതു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അന്നേരം രാജാവു ദൈവപുരുഷന്റെ ബാല്യക്കാരനായ ഗേഹസിയോടു സംസാരിക്കയിൽ: എലീശാ ചെയ്ത വൻകാര്യങ്ങളൊ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 എന്നോടു വിവരിച്ചുപറക എന്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എങ്കിലും യഹോവ തന്റെ ദാസനായ ദാവീദിനോടു അവന്നും അവന്റെ മക്കൾക്കും എന്നേക്കും ഒരു ദീപം നല്കും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ഗ്ദാനം ചെയ്തിരുന്നതുകൊണ്ടു അവന്റെ നിമിത്തം യെഹൂദയെ നശിപ്പിപ്പാൻ തനിക്കു മനസ്സാ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മരിച്ചുപോയവനെ ജീവിപ്പിച്ച വിവരം അവൻ രാജാവിനെ കേൾപ്പിക്കുമ്പോൾ തന്നേ അവൻ മക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ജീവിപ്പിച്ചുകൊടുത്തിരുന്ന സ്ത്രീ വന്നു തന്റെ വീടും നിലവും സംബന്ധിച്ചു രാജാവിനോടു സങ്ക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ബോധിപ്പിച്ചു. അപ്പോൾ ഗേഹസി: യജമാനനായ രാജാവേ, ഇവൾ തന്നേ ആ സ്ത്രീ; എലീശാ ജീവിപ്പിച്ചുകൊടുത്ത മകൻ ഇ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ന്നേ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രാജാവു സ്ത്രീയോടു ചോദിച്ചപ്പോൾ അവളും അതു വിവരിച്ചു പറഞ്ഞു രാജാവു ഒരു ഉദ്യോഗസ്ഥനെ നിയമി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ൾക്കുണ്ടായിരുന്നതൊക്കെയും അവൾ ദേശം വിട്ടുപോയ നാൾമുതൽ ഇതുവരെയുള്ള നിലത്തിന്റെ ആദായവും അവൾ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പ്പിക്കേണം എന്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അനന്തരം എലീശാ ദമ്മേശെക്കിൽ ചെന്നു; അന്നു അരാംരാജാവായ ബെൻ-ഹദദ് ദീനംപിടിച്ചു കിടക്കുകയാ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പുരുഷൻ വന്നിട്ടുണ്ടു എന്നു അവന്നു അറിവു 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രാജാവു ഹസായേലിനോടു: ഒരു സമ്മാനം എടുത്തുകൊണ്ടു ദൈവപുരുഷനെ ചെന്നുകണ്ടു: ഈ ദീനം മാറി എനിക്കു സൌഖ്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രുമോ എന്നു അവൻ മുഖാന്തരം യഹോവയോടു ചോദിക്ക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അങ്ങനെ ഹസായേൽ ദമ്മേശെക്കിലെ വിശേഷവസ്തുക്കളിൽനിന്നൊക്കെയും എടുത്തു നാല്പതു ഒട്ടകച്ചുമടുമായി അവ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ന്നുകണ്ടു അവന്റെ മുമ്പിൽ നിന്നു: നിന്റെ മകൻ അരാം രാജാവായ ബെൻ-ഹദദ് എന്നെ നിന്റെ അടുക്കൽ അയച്ചു: 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നം മാറി എനിക്കു സൌഖ്യം വരുമോ എന്നു ചോദിക്കുന്നു എന്നു പറഞ്ഞു. അതിന്നു എലീ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നീ ചെന്നു അവനോടു: നിനക്കു നിശ്ചയമായിട്ടു സൌഖ്യം വരും എന്നു പറക; എന്നാൽ അവൻ നിശ്ചയ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രിച്ചുപോകുമെന്നു യഹോവ എനിക്കു വെളിപ്പെടുത്തിത്തന്നിരിക്കുന്നു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പിന്നെ അവന്നു ലജ്ജ തോന്നുവോളം അവൻ കണ്ണുപറിക്കാതെ അവനെ ഉറ്റുനോക്കി ദൈവപുരുഷൻ കര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യജമാനൻ കരയുന്നതു എന്തു എന്നു ഹസായേൽ ചോദിച്ചതിന്നു അവൻ: നീ യിസ്രായേൽമക്കളോടു ചെയ്‍വാനി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ഷം ഞാൻ അറിയുന്നതുകൊണ്ടു തന്നേ; നീ അവരുടെ ദുർഗ്ഗങ്ങളെ തീയിട്ടു ചുടുകയും അവരുടെ യൌവനക്കാരെ വാൾ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ല്ലുകയും അവരുടെ കുഞ്ഞുങ്ങളെ അടിച്ചു തകർക്കയും അവരുടെ ഗർഭിണികളെ പിളർക്കയും ചെയ്യും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ഈ മഹാകാര്യം ചെയ്‍വാൻ നായായിരിക്കുന്ന അടിയൻ എന്തു മാത്രമുള്ളു എന്നു ഹസായേൽ പറഞ്ഞതിന്നു എലീശാ: 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രാമിൽ രാജാവാകും എന്നു യഹോവ എനിക്കു വെളിപ്പെടുത്തിത്തന്നിരിക്കുന്നു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അവൻ എലീശയെ വിട്ടു പുറപ്പെട്ടു തന്റെ യജമാനന്റെ അടുക്കൽ വന്നപ്പോൾ: എലീശാ നിന്നോടു എന്തു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അവൻ ചോദിച്ചു. നിനക്കു നിശ്ചയമായി സൌഖ്യം വരും എന്നു അവൻ എന്നോടു പറഞ്ഞു എന്നു അവൻ ഉത്തരം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പിറ്റെന്നാൾ അവൻ ഒരു കമ്പിളി എടുത്തു വെള്ളത്തിൽ മുക്കി അവന്റെ മുഖത്തിട്ടു; അതിനാൽ അ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രിച്ചുപോയി; ഹസായേൽ അവന്നുപകരം രാജാവായ്തീർ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അവന്റെ കാലത്തു എദോമ്യർ യെഹൂദയുടെ മേലധികാരത്തോടു മത്സരിച്ചു തങ്ങൾക്കു ഒരു രാജാവിനെ വാഴി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അപ്പോൾ യെഹോരാം സകലരഥങ്ങളുമായി സായിരിലേക്കു ചെന്നു; എന്നാൽ രാത്രിയിൽ അവൻ എഴുന്നേറ്റു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ളഞ്ഞിരുന്ന എദോമ്യരെയും രഥനായകന്മാരെയും തോല്പിച്ചു; ജനം തങ്ങളുടെ കൂടാരങ്ങളിലേക്കു ഓടിപ്പോ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അങ്ങിനെ എദോമ്യർ യെഹൂദയുടെ മേലധികാരത്തോടു ഇന്നുവരെ മത്സരിച്ചുനില്ക്കുന്നു; ആ കാലത്തു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ലിബ്നയും മത്സരി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യെഹോരാമിന്റെ മറ്റുള്ള വൃത്താന്തങ്ങളും അവൻ ചെയ്തതൊക്കെയും യെഹൂദാ രാജാക്കന്മാ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ത്താന്തപുസ്തകത്തിൽ എഴുതിയിരിക്കുന്നു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യെഹോരാം തന്റെ പിതാക്കന്മാരെപ്പോലെ നിദ്രപ്രാപിച്ചു അവന്റെ പിതാക്കന്മാരോടുകൂടെ ദാവീദിന്റെ നഗരത്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നെ അടക്കം ചെയ്തു; അവന്റെ മകനായ അഹസ്യാവു അവന്നു പകരം രാജാ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യിസ്രായേൽരാജാവായ ആഹാബിന്റെ മകൻ യോരാമിന്റെ പന്ത്രണ്ടാം ആണ്ടിൽ യെഹൂദാരാജാവായ യെഹോരാമിന്റെ മക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ഹസ്യാവു രാജാ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അഹസ്യാവു വാഴ്ച തുടങ്ങിയപ്പോൾ അവന്നു ഇരുപത്തിരണ്ടു വയസ്സായിരുന്നു; അവൻ ഒരു സംവത്സരം യെരൂശലേമി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ണു. അവന്റെ അമ്മെക്കു അഥല്യാ എന്നു പേർ; അവൾ യിസ്രായേൽരാജാവായ ഒമ്രിയുടെ പൌത്രി ആ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അവൻ ആഹാബ്ഗൃഹത്തിന്റെ വഴിയിൽ നടന്നു ആഹാബ്ഗൃഹം ചെയ്തതുപോലെ യഹോവെക്കു അനിഷ്ടമായുള്ളതു ചെയ്തു; അ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ഹാബിന്റെ ഗൃഹത്തോടു സംബന്ധമുള്ളവൻ ആയിരുന്നു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അവൻ ആഹാബിന്റെ മകനായ യോരാമിനോടുകൂടെ ഗിലെയാദിലെ രാമോത്തിലേക്കു അരാംരാജാവായ ഹസായേലിനോടു യുദ്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വാൻ പോയി; എന്നാൽ അരാമ്യർ യോരാമിനെ മുറിവേ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അരാംരാജാവായ ഹസായേലിനോടുള്ള യുദ്ധത്തിൽ രാമയിൽവെച്ചു അരാമ്യർ തന്നെ വെട്ടിയ മുറിവുകൾ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ലിൽവെച്ചു ചികിത്സചെയ്യേണ്ടതിന്നു യോരാംരാജാവു മടങ്ങിപ്പോയി; ആഹാബിന്റെ മകനായ യോ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ഗിയാകകൊണ്ടു യെഹൂദാരാജാവായ യെഹോരാമിന്റെ മകൻ അഹസ്യാവു യിസ്രെയേലിൽ അവനെ കാണ്മാൻ ചെന്നി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8]]></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2026-10-21T04:47:19Z</dcterms:created>
  <dcterms:modified xsi:type="dcterms:W3CDTF">2026-10-21T04:47:19Z</dcterms:modified>
  <dc:title>2 രാജാക്കന്മാർ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