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ே என்னைக் கடிந்துகொள்ளாதேயும், உம்முடைய உக்கிரத்திலே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ும் கர்த்தாவே, என் ஆத்துமாவை விடுவியும்; உம்முடைய கிருபையினிமித்தம் என்னை இரட்ச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யரத்தினால் என் கண்கள் குழிவிழுந்துபோயிற்று; என் சத்துருக்கள் அனைவர்நிமித்தமும் மங்கி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ே, நீங்கள் எல்லாரும் என்னைவிட்டு அகன்றுபோங்கள்; கர்த்தர் என் அழுகையின் சத்தத்தைக் கே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ன் விண்ணப்பத்தைக் கேட்டார்; கர்த்தர் என் ஜெபத்தை ஏற்றுக்கொள்ள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கைஞர் எல்லாரும் வெட்கி மிகவும் கலங்கிப்போவார்கள்; அவர்கள் பின்னாகத் திரும்பிச் சடிதியிலே வெட்கப்ப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 కోపముచేత నన్ను గద్దింపకుమునీ ఉగ్రతతో నన్ను శిక్ష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, నేను కృశించి యున్నాను, నన్ను కరుణించుముయెహోవా, నా యెముకలు అదరుచున్నవి, నన్నుబాగు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ప్రాణము బహుగా అదరుచున్నది.యెహోవా, నీవు ఎంతవరకు కరుణింపక యుం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తిరిగి రమ్ము, నన్ను విడిపింపుమునీ కృపనుబట్టి నన్ను రక్ష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ణమైనవారికి నిన్ను గూర్చిన జ్ఞాపకము లేదుపాతాళములో ఎవరు నీకు కృతజ్ఞతాస్తుతులు చెల్లించు 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మూలుగుచు అలసియున్నానుప్రతి రాత్రియు కన్నీరు విడుచుచు నా పరుపు తేలజేయుచున్నాను.నా కన్నీళ్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పడక కొట్టుకొని పోవ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ిచారముచేత నా కన్నులు గుంటలు పడుచున్నవినాకు బాధ కలిగించువారిచేత అవి చివిక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నా రోదన ధ్వని వినియున్నాడుపాపముచేయు వారలారా, మీరందరు నాయొద్దనుండి తొలగి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నా విన్నపము ఆలకించి యున్నాడుయెహోవా నా ప్రార్థన నంగీ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శత్రువులందరు సిగ్గుపడి బహుగా అదరుచున్నారువారు ఆకస్మికముగా సిగ్గుపడి వెనుకకు మళ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2026-10-20T07:32:51Z</dcterms:created>
  <dcterms:modified xsi:type="dcterms:W3CDTF">2026-10-20T07:32:51Z</dcterms:modified>
  <dc:title>కీర్తనలు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