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ஊழியக்காரனும் இயேசுகிறிஸ்துவினுடைய அப்போஸ்தலனுமாகிய பவுல், பொதுவான விசுவாசத்தின்படி உத்தம குமாரனாகிய தீத்துவ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ாகிய தேவனாலும், நம்முடைய இரட்சகராயிருக்கிற கர்த்தராகிய இயேசு கிறிஸ்துவினாலும், கிருபையும் இரக்கம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ய்யுரையாத தேவன் ஆதிகாலமுதல் நித்திய ஜீவனைக்குறித்து வாக்குத்தத்தம்பண்ணி, அதைக்குறித்த நம்பிக்கையைப்பற்றி தேவபக்திக்கேதுவான சத்தியத்தை அறிகிற அறிவும் விசுவாசமும் தேவனால் தெரிந்துகொள்ளப்பட்டவர்களுக்கு உண்டாகும்பட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ற்றகாலங்களிலே நம்முடைய இரட்சகராகிய தேவனுடைய கட்டளையின்படி எனக்கு ஒப்பவிக்கப்பட்ட பிரசங்கத்தினாலே தமது வார்த்தையை வெளிப்படுத்த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ுறைவாயிருக்கிறவைகளை ஒழுங்குபடுத்தும்படிக்கும், நான் உனக்குக் கட்டளையிட்டபடியே, பட்டணங்கள்தோறும் மூப்பரை ஏற்படுத்தும்படிக்கும், உன்னைக் கிரேத்தாதீவிலே விட்டுவந்தேன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ுற்றஞ்சாட்டப்படாதவனும், ஒரே மனைவியையுடைய புருஷனும், துன்மார்க்கரென்றும் அடங்காதவர்களென்றும் பேரெடுக்காத விசுவாசமுள்ள பிள்ளைகளை உடையவனுமாகிய ஒருவனிருந்தால் அவனையே ஏற்படுத்தல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னெனில், கண்காணியானவன் தேவனுடைய உக்கிராணக்காரனுக்கேற்றவிதமாய், குற்றஞ்சாட்டப்படாதவனும், தன் இஷ்டப்படி செய்யாதவனும், முற்கோபமில்லாதவனும், மதுபானப்பிரியமில்லாதவனும், அடியாதவனும், இழிவான ஆதாயத்தை இச்சியாதவன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ியரை உபசரிக்கிறவனும், நல்லோர்மேல் பிரியமுள்ளவனும், தெளிந்தபுத்தியுள்ளவனும், நீதிமானும், பரிசுத்தவானும், இச்சையடக்கமுள்ளவன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க்கியமான உபதேசத்தினாலே புத்திசொல்லவும், எதிர்பேசுகிறவர்களைக் கண்டனம் பண்ணவும் வல்லவனுமாயிருக்கும்படி, தான் போதிக்கப்பட்டதற்கேற்ற உண்மையான வசனத்தை நன்றாய்ப் பற்றிக்கொள்ளுகிறவனுமாயி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, விசேஷமாய் விருத்தசேதனமுள்ளவர்கள், அடங்காதவர்களும், வீண்பேச்சுக்காரரும், மனதை மயக்குகிறவர்களுமாய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ுடைய வாயை அடக்கவேண்டும்; அவர்கள் இழிவான ஆதாயத்துக்காகத் தகாதவைகளை உபதேசித்து, முழுக்குடும்பங்களையும் கவிழ்த்துப்போட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ேத்தாதீவார் ஓயாப்பொய்யர், துஷ்டமிருகங்கள், பெருவயிற்றுச் சோம்பேறிகள் என்று அவர்களில் ஒருவனாகிய அவர்கள் தீர்க்கதரிசியானவனே சொல்லிய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ச் சாட்சி உண்மையாயிருக்கிறது; இது முகாந்தரமாக, அவர்கள் யூதருடைய கட்டுக்கதைகளுக்கும், சத்தியத்தை விட்டு விலகுகிற மனுஷருடைய கற்பனைகளுக்கும் செவிகொட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சுவாசத்திலே ஆரோக்கியமுள்ளவர்களாயிருக்கும்படி, நீ அவர்களைக் கண்டிப்பாய்க் கடிந்துகொ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முள்ளவர்களுக்குச் சகலமும் சுத்தமாயிருக்கும்; அசுத்தமுள்ளவர்களுக்கும் அவிசுவாசமுள்ளவர்களுக்கும் ஒன்றும் சுத்தமாயிராது; அவர்களுடைய புத்தியும் மனச்சாட்சியும் அசுத்த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தேவனை அறிந்திருக்கிறோமென்று அறிக்கைபண்ணுகிறார்கள், கிரியைகளினாலோ அவரை மறுதலிக்கிறார்கள்; அவர்கள் அருவருக்கப்படத்தக்கவர்களும், கீழ்ப்படியாதவர்களும், எந்த நற்கிரியையுஞ்செய்ய ஆகாதவர்களுமாயிரு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ుడు ఏర్పరచుకొనినవారి విశ్వాసము నిమిత్త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త్యజీవమునుగూర్చిన నిరీక్షణతోకూడిన భక్తికి ఆధారమగు సత్యవిషయమైన అనుభవజ్ఞానము నిమిత్తమును,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ును యేసుక్రీస్తు అపొస్తలుడునైన పౌలు, మన అందరి విశ్వాస విష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నిజమైన కుమారుడగు తీతుకు శుభమని చెప్పి వ్రాయునది. ఆ నిత్యజీవమును అబద్ధమాడనేరని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ాదికాలమందే వాగ్దానము చేసెను గాని, యిప్పుడు మన రక్షకుడైన దేవుని ఆజ్ఞప్రకా రము నాకు అప్పగింప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వార్త ప్రకటనవలన తన వాక్యమును యుక్తకాలములయందు బయలుపర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ండ్రియైన దేవునినుండియు మన రక్షకుడైన క్రీస్తుయేసు నుండియు కృపయు కనికరమును సమాధానమును నీకు కలు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నీ కాజ్ఞాపించిన ప్రకారము నీవు లోపముగా ఉన్నవాటిని దిద్ది, ప్రతి పట్టణములోను పెద్దలను న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ంచు నిమిత్తమే నేను క్రేతులో నిన్ను విడిచి 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ఎవడైనను నిందారహితుడును, ఏకపత్నీపురుషుడును, దుర్వ్యాపారవిషయము నేరము మోపబడనివారై అవిధే యులు క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ాసులైన పిల్లలుగలవాడునై యున్నయెడల అట్టివానిని పెద్దగా నియమింప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ఎందు కనగా అధ్యక్షుడు దేవుని గృహనిర్వాహకునివలె నిందా రహితుడై యుండవలెను. అతడు స్వేచ్ఛాపరుడ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క్కోపియు, మద్యపానియు, కొట్టువాడును, దుర్లాభము అపేక్షించువాడును కా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ిథిప్రియుడును, సజ్జన ప్రియుడును స్వస్థబుద్ధిగలవాడును, నీతిమంతుడును, పవి త్రుడ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ానిగ్రహముగలవాడునై యుం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తాను హితబోధవిషయమై జనులను హెచ్చరించుటకును, ఎదు రాడువారి మాట ఖండించుటకును శక్తిగలవాడగునట్ల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దేశమును అనుసరించి నమ్మదగిన బోధను గట్టిగా చేపట్టుకొనువాడున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నేకులు, విశేషముగా సున్నతి సంబంధులును, అవిధేయులును వదరుబోతులును మోసపుచ్చువారున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ి నోళ్లు మూయింపవలెను. అట్టివారు ఉపదేశింపకూడనివాటిని దుర్లాభముకొరకు ఉప దేశించుచు, కుటుంబ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టుంబములనే పాడుచేయ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ిలో ఒకడు, అనగా వారి సొంత ప్రవక్తలలో ఒకడు ఇట్లనెనుక్రేతీయులు ఎల్లప్పుడు అబద్ధికుల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టమృగములును, సోమరులగు తిండి పోతులున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ఈ సాక్ష్యము నిజమే. ఈ హేతువుచేత వారు యూదుల కల్పనాకథలను, సత్యము నుండి తొలగిపోవునట్టి మనుష్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డలను లక్ష్యపెట్ట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ిశ్వాసవిషయమున స్వస్థులగు నిమిత్తము వారిని కఠినముగా గద్ద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విత్రులకు అన్నియు పవిత్రములే గాని అపవిత్రులకును అవిశ్వా సులకును ఏదియు పవిత్రమైనది కాదు;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ను వారి మనస్సాక్షియు అపవిత్రపరచ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వుని ఎరుగుదుమని వారు చెప్పుకొందురు గాని, అసహ్యులును అవిధేయులును ప్రతి సత్కార్యము విష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్రష్టులునైయుండి, తమ క్రియలవలన ఆయనను ఎరుగమన్నట్ట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తుక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2026-10-21T04:47:39Z</dcterms:created>
  <dcterms:modified xsi:type="dcterms:W3CDTF">2026-10-21T04:47:39Z</dcterms:modified>
  <dc:title>తీతుకు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