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eeing the multitudes, he went up into a mountain: and when he was set, his disciples came unto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eeing the multitudes, he went up into a mountain: and when he was set, his disciples came unto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opened his mouth, and taught them,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lessed are the poor in spirit: for theirs is the kingdom of heav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lessed are they that mourn: for they shall be comfort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lessed are the meek: for they shall inherit the ear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lessed are they which do hunger and thirst after righteousness: for they shall be fill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lessed are the merciful: for they shall obtain merc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lessed are the pure in heart: for they shall see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lessed are the peacemakers: for they shall be called the children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lessed are they which are persecuted for righteousness' sake: for theirs is the kingdom of heav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lessed are all of you, when men shall revile you, and persecute you, and shall say all manner of evil against you falsely, for my sak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lessed are all of you, when men shall revile you, and persecute you, and shall say all manner of evil against you falsely, for my sak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Rejoice, and be exceeding glad: for great is your reward in heaven: for so persecuted they the prophets which were before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Rejoice, and be exceeding glad: for great is your reward in heaven: for so persecuted they the prophets which were before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are the salt of the earth: but if the salt have lost his savour, wherewith shall it be salted? it is thenceforth good for nothing, but to be cast out, and to be trodden under foot of m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are the salt of the earth: but if the salt have lost his savour, wherewith shall it be salted? it is thenceforth good for nothing, but to be cast out, and to be trodden under foot of m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are the light of the world. A city that is set on an hill cannot be hi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are the light of the world. A city that is set on an hill cannot be hi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either do men light a candle, and put it under a bushel, but on a candlestick; and it gives light unto all that are in the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either do men light a candle, and put it under a bushel, but on a candlestick; and it gives light unto all that are in the hous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t your light so shine before men, that they may see your good works, and glorify your Father which is in heav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Let your light so shine before men, that they may see your good works, and glorify your Father which is in heav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ink not that I am come to destroy the law, or the prophets: I am not come to destroy, but to fulfil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ink not that I am come to destroy the law, or the prophets: I am not come to destroy, but to fulfil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verily I say unto you, Till heaven and earth pass, one jot or one tittle shall in no wise pass from the law, till all be fulfill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verily I say unto you, Till heaven and earth pass, one jot or one tittle shall in no wise pass from the law, till all be fulfill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soever therefore shall break one of these least commandments, and shall teach men so, he shall be called the least in the kingdom of heaven: but whosoever shall do and teach them, the same shall be called great in the kingdom of heav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soever therefore shall break one of these least commandments, and shall teach men so, he shall be called the least in the kingdom of heaven: but whosoever shall do and teach them, the same shall be called great in the kingdom of heav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soever therefore shall break one of these least commandments, and shall teach men so, he shall be called the least in the kingdom of heaven: but whosoever shall do and teach them, the same shall be called great in the kingdom of heav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 say unto you, That except your righteousness shall exceed the righteousness of the scribes and Pharisees, all of you shall in no case enter into the kingdom of heav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I say unto you, That except your righteousness shall exceed the righteousness of the scribes and Pharisees, all of you shall in no case enter into the kingdom of heav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ll of you have heard that it was said of them of old time, You shall not kill; and whosoever shall kill shall be in danger of the judgmen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ll of you have heard that it was said of them of old time, You shall not kill; and whosoever shall kill shall be in danger of the judgmen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say unto you, That whosoever is angry with his brother without a cause shall be in danger of the judgment: and whosoever shall say to his brother, Raca, shall be in danger of the council: but whosoever shall say, You fool, shall be in danger of hell fi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say unto you, That whosoever is angry with his brother without a cause shall be in danger of the judgment: and whosoever shall say to his brother, Raca, shall be in danger of the council: but whosoever shall say, You fool, shall be in danger of hell fi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say unto you, That whosoever is angry with his brother without a cause shall be in danger of the judgment: and whosoever shall say to his brother, Raca, shall be in danger of the council: but whosoever shall say, You fool, shall be in danger of hell fi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if you bring your gift to the altar, and there remember that your brother has ought against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if you bring your gift to the altar, and there remember that your brother has ought against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Leave there your gift before the altar, and go your way; first be reconciled to your brother, and then come and offer your gif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Leave there your gift before the altar, and go your way; first be reconciled to your brother, and then come and offer your gif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gree with yours adversary quickly, while you are in the way with him; lest at any time the adversary deliver you to the judge, and the judge deliver you to the officer, and you be cast into pri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gree with yours adversary quickly, while you are in the way with him; lest at any time the adversary deliver you to the judge, and the judge deliver you to the officer, and you be cast into pri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gree with yours adversary quickly, while you are in the way with him; lest at any time the adversary deliver you to the judge, and the judge deliver you to the officer, and you be cast into pris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Verily I say unto you, You shall by no means come out thence, till you have paid the uttermost farth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Verily I say unto you, You shall by no means come out thence, till you have paid the uttermost farth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ll of you have heard that it was said by them of old time, You shall not commit adulter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I say unto you, That whosoever looks on a woman to lust after her has committed adultery with her already in his hear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I say unto you, That whosoever looks on a woman to lust after her has committed adultery with her already in his hear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f your right eye offend you, pluck it out, and cast it from you: for it is profitable for you that one of your members should perish, and not that your whole body should be cast into hel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f your right eye offend you, pluck it out, and cast it from you: for it is profitable for you that one of your members should perish, and not that your whole body should be cast into hel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f your right hand offend you, cut it off, and cast it from you: for it is profitable for you that one of your members should perish, and not that your whole body should be cast into hel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f your right hand offend you, cut it off, and cast it from you: for it is profitable for you that one of your members should perish, and not that your whole body should be cast into hel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t has been said, Whosoever shall put away his wife, let him give her a writing of divorcemen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I say unto you, That whosoever shall put away his wife, saving for the cause of fornication, causes her to commit adultery: and whosoever shall marry her that is divorced commits adulter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I say unto you, That whosoever shall put away his wife, saving for the cause of fornication, causes her to commit adultery: and whosoever shall marry her that is divorced commits adulter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I say unto you, That whosoever shall put away his wife, saving for the cause of fornication, causes her to commit adultery: and whosoever shall marry her that is divorced commits adultery.]]></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gain, all of you have heard that it has been said by them of old time, You shall not renounce swearing yourself, but shall perform unto the Lord yours oath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gain, all of you have heard that it has been said by them of old time, You shall not renounce swearing yourself, but shall perform unto the Lord yours oath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I say unto you, Swear not at all; neither by heaven; for it is God's thron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I say unto you, Swear not at all; neither by heaven; for it is God's thron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Nor by the earth; for it is his footstool: neither by Jerusalem; for it is the city of the great K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Nor by the earth; for it is his footstool: neither by Jerusalem; for it is the city of the great K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either shall you swear by your head, because you can not make one hair white or black.]]></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either shall you swear by your head, because you can not make one hair white or black.]]></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let your communication be, Yea, yea; Nay, nay: for whatsoever is more than these comes of evi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let your communication be, Yea, yea; Nay, nay: for whatsoever is more than these comes of evi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ll of you have heard that it has been said, An eye for an eye, and a tooth for a toot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I say unto you, That all of you resist not evil: but whosoever shall strike you on your right cheek, turn to him the other als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I say unto you, That all of you resist not evil: but whosoever shall strike you on your right cheek, turn to him the other als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if any man will sue you at the law, and take away your coat, let him have your cloak als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if any man will sue you at the law, and take away your coat, let him have your cloak als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osoever shall compel you to go a mile, go with him tw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Give to him that asks you, and from him that would borrow of you turn not you away.]]></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ll of you have heard that it has been said, You shall love your neighbour, and hate yours enemy.]]></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ll of you have heard that it has been said, You shall love your neighbour, and hate yours enemy.]]></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I say unto you, Love your enemies, bless them that curse you, do good to them that hate you, and pray for them which despitefully use you, and persecute you;]]></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I say unto you, Love your enemies, bless them that curse you, do good to them that hate you, and pray for them which despitefully use you, and persecute you;]]></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But I say unto you, Love your enemies, bless them that curse you, do good to them that hate you, and pray for them which despitefully use you, and persecute you;]]></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at all of you may be the children of your Father which is in heaven: for he makes his sun to rise on the evil and on the good, and sends rain on the just and on the unjus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at all of you may be the children of your Father which is in heaven: for he makes his sun to rise on the evil and on the good, and sends rain on the just and on the unjust.]]></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at all of you may be the children of your Father which is in heaven: for he makes his sun to rise on the evil and on the good, and sends rain on the just and on the unjust.]]></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or if all of you love them which love you, what reward have all of you? do not even the publicans the sam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or if all of you love them which love you, what reward have all of you? do not even the publicans the sam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all of you salute your brethren only, what do all of you more than others? do not even the publicans so?]]></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all of you salute your brethren only, what do all of you more than others? do not even the publicans so?]]></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Be all of you therefore perfect, even as your Father which is in heaven is perfect.]]></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Be all of you therefore perfect, even as your Father which is in heaven is perfec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 திரளான ஜனங்களைக் கண்டு மலையின் மேல் ஏறினார்; அவர் உட்கார்ந்தபொழுது, அவருடைய சீஷ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வர் தமது வாயைத் திறந்து அவர்களுக்கு உபதேசித்துச் சொன்ன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வியில் எளிமையுள்ளவர்கள் பாக்கியவான்கள்; பரலோக ராஜ்யம் அவர்களு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யரப்படுகிறவர்கள் பாக்கியவான்கள்; அவர்கள் ஆறுதல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ந்தகுணமுள்ளவர்கள் பாக்கியவான்கள்; அவர்கள் பூமியைச் சுதந்தரித்துக்கொ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தியின்மேல் பசிதாகமுள்ளவர்கள் பாக்கியவான்கள்; அவர்கள் திருப்திய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ரக்கமுடையவர்கள் பாக்கியவான்கள்; அவர்கள் இரக்கம் பெ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ருதயத்தில் சுத்தமுள்ளவர்கள் பாக்கியவான்கள்; அவர்கள் தேவனைத் தரி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மாதானம் பண்ணுகிறவர்கள் பாக்கியவான்கள்; அவர்கள் தேவனுடைய புத்திரர் என்ன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தியினிமித்தம் துன்பப்படுகிறவர்கள் பாக்கியவான்கள்; பரலோக ராஜ்யம் அவர்களு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னிமித்தம் உங்களை நிந்தித்துத் துன்பப்படுத்தி, பலவித தீமையான மொழிகளையும் உங்கள்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ய்ச் சொல்வார்களானால் பாக்கியவான்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ந்தோஷப்பட்டு, களிகூருங்கள்; பரலோகத்தில் உங்கள் பலன் மிகுதியாயிருக்கும்; உங்களுக்கு முன்னி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யும் அப்படியே துன்ப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பூமிக்கு உப்பாயிருக்கிறீர்கள்; உப்பானது சாரமற்றுப்போனால், எதினால் சாரமா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கொட்டப்படுவதற்கும், மனுஷரால் மிதிக்கப்படுவதற்குமே ஒழிய வேறொன்றுக்கும் உ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உலகத்துக்கு வெளிச்சமாயிருக்கிறீர்கள்; மலையின் மேல் இருக்கிற பட்ட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ருக்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விளக்கைக் கொளுத்தி மரக்காலால் மூடிவைக்காமல், விளக்குத் தண்டின்மேல் வைப்பார்கள்; அப்பொழு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ள்ள யாவருக்கும் வெளிச்சம்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விதமாக மனுஷர் உங்கள் நற்கிரியைகளைக்கண்டு, பரலோகத்திலிருக்கிற உங்கள் பி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ம்படி, உங்கள் வெளிச்சம் அவர்கள் முன்பாகப் பிரகாசி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யாயப்பிரமாணத்தையானாலும் தீர்க்கதரிசனங்களையானாலும் அழிக்கிறதற்கு வந்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க்கொள்ளாதேயுங்கள்; அழிக்கிறதற்கு அல்ல, நிறைவேற்றுகிறதற்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னமும் பூமியும் ஒழிந்துபோனாலும், நியாயப்பிரமாணத்திலுள்ளதெல்லாம் நிறைவேறுமளவும், அதி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தாகிலும், ஒரு எழுத்தின் உறுப்பாகிலும் ஒழிந்து போகாது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யால், இந்தக் கற்பனைகள் எல்லாவற்றிலும் சிறிதொன்றையாகிலும் மீறி, அவ்விதமாய் மனுஷ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றவன் பரலோகராஜ்யத்தில் எல்லாரிலும் சிறியவன் என்னப்படுவான்; இவைகளைக் கைக்கொண்டு போதி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லோகராஜ்யத்தில் எல்லாரிலும் பெரியவன் என்ன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தபாரகர் பரிசேயர் என்பவர்களுடைய நீதியிலும் உங்கள் நீதி அதிகமாயிராவிட்டால், பரலோகராஜ்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ட்டீர்கள் என்று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லை செய்யாதிருப்பாயாக என்பதும், கொலைசெய்கிறவன் நியாயத்தீர்ப்புக்கு ஏதுவாயிருப்பான் என்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தாருக்கு உரைக்கப்பட்டதென்று கேள்வி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ன் உங்களுக்குச் சொல்லுகிறேன்; தன் சகோதரனை நியாயமில்லாமல் கோபித்துக்கொள்ளு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ர்ப்புக்கு ஏதுவாயிருப்பான்; தன் சகோதரனை வீணனென்று சொல்லுகிறவன் ஆலோசனைச் சங்கத்தீர்ப்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வாயிருப்பான்; மூடனே என்று சொல்லுகிறவன் எரிநரகத்திற்கு ஏதுவா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நீ பலிபீடத்தினிடத்தில் உன் காணிக்கையைச் செலுத்த வந்து, உன் பேரில் உன் சகோதரனுக்குக் 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று அங்கே நினைவு கூருவாயா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ங்கேதானே பலிபீடத்தின் முன் உன் காணிக்கையை வைத்துவிட்டுப் போய், முன்பு உன் சகோதரனோடே ஒப்புர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 வந்து உன் காணிக்கையைச் 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திராளி உன்னை நியாயாதிபதியினிடத்தில் ஒப்புக்கொடாமலும், நியாயாதிபதி உன்னைச் சேவக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மலும், நீ சிறைச்சாலையில் வைக்கப்படாமலும் இருக்கும்படியாக, நீ உன் எதிராளியோடு வ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போதே சீக்கிரமாய் அவனுடனே நல்மனம் பொ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ருந்தாவிட்டால், நீ ஒரு காசும் குறைவின்றிக் கொடுத்துத் தீர்க்குமட்டும் அவ்விட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மாட்டாய் என்று, மெய்யாகவே உன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பசாரஞ் செய்யாதிருப்பாயாக என்பது பூர்வத்தாருக்கு உரைக்கப்பட்டதென்று கேள்வி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ன் உங்களுக்குச் சொல்லுகிறேன் ஒரு ஸ்திரீயை இச்சையோடு பார்க்கிற எவனும் தன் இருதயத்தில் அவ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சாரஞ்செய்தா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ன் வலது கண் உனக்கு இடறலுண்டாக்கினால், அதைப் பிடுங்கி எறிந்து போடு; உன் சரீரம் முழு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த்தில் தள்ளப்படுவதைப்பார்க்கிலும், உன் அவயவங்களில் ஒன்று கெட்டுப்போவது உன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ன் வலது கை உனக்கு இடறலுண்டாக்கினால், அதைத் தறித்து எறிந்து போடு; உன் சரீரம் முழுவதும் நர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ப்படுவதைப்பார்க்கிலும், உன் அவயவங்களில் ஒன்று கெட்டுப்போவது உன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ன் மனைவியைத் தள்ளிவிடுகிற எவனும் தள்ளுதற்சீட்டை அவளுக்கு கொடுக்கக்கடவன் என்று உரை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ன் உங்களுக்குச் சொல்லுகிறேன் வேசித்தன முகாந்தரத்தினாலொழிய தன் மனைவியைத் தள்ளிவிடுகிறவ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சாரஞ்செய்யப்பண்ணுகிறவனாயிருப்பான்; அப்படித் தள்ளிவிட்டவளை விவாகம் பண்ணுகிற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சாரஞ்செய்கிற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ன்றியும், பொய்யாணையிடாமல் உன் ஆணைகளைக் கர்த்தர் முன்னிலையாய்ச் செலுத்துவாயா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தாருக்கு உரைக்கப்பட்டதென்று கேள்வி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ன் உங்களுக்குச் சொல்லுகிறேன் பரிச்சேதம் சத்தியம்பண்ணவேண்டாம்; வானத்தின் 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ம்பண்ணவேண்டாம், அது தேவனுடைய சிங்கா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மியின் பேரிலும் சத்தியம்பண்ணவேண்டாம், அது தேவனுடைய பாதபடி; எருசலேமின் பே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ம்பண்ணவேண்டாம், அது மகாராஜாவின் ந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உன் சிரசின் பேரிலும் சத்தியம்பண்ணவேண்டாம், அதின் ஒரு மயிரையாவது வெண்மையாக்கவும் கறுப்பா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ல்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உள்ளதை உள்ளதென்றும் இல்லதை இல்லதென்றும் சொல்லுங்கள்; இதற்கு மிஞ்சினது தீமை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கண்ணுக்குக் கண், பல்லுக்கு பல் என்று உரைக்கப்பட்டதைக் கேள்வி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ன் உங்களுக்குச் சொல்லுகிறேன் தீமையோடு எதிர்த்து நிற்கவேண்டாம்; ஒருவன் உன்னை வலது கன்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ல், அவனுக்கு மறு கன்னத்தையும் திருப்பிக்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உன்னோடு வழக்காடி உன் வஸ்திரத்தை எடுத்துக்கொள்ளவேண்டுமென்றிருக்கிறவனுக்கு உன் அங்கி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ஒருவன் உன்னை ஒரு மைல் தூரம் வரப் பலவந்தம் பண்ணினால், அவனோடு இரண்டு மைல் தூரம் 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உன்னிடத்தில் கேட்கிறவனுக்குக் கொடு, உன்னிடத்தில் கடன் வாங்க விரும்புகிறவனுக்கு முகங்கோணா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உனக்கடுத்தவனைச் சிநேகித்து, உன் சத்துருவைப் பகைப்பாயாக என்று சொல்லப்பட்ட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நான் உங்களுக்குச் சொல்லுகிறேன், உங்கள் சத்துருக்களைச் சிநேகியுங்கள்; உங்களைச் சபி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யுங்கள்; உங்களைப் பகைக்கிறவர்களுக்கு நன்மை செய்யுங்கள்; உங்களை நிந்திக்கிறவர்களு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த் துன்பப்படுத்துகிறவர்களுக்காகவும் ஜெபம் பண்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இப்படிச் செய்வதினால் நீங்கள் பரலோகத்திலிருக்கிற உங்கள் பரம பிதாவுக்கு புத்திரரா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தீயோர் மேலும் நல்லோர் மேலும் தமது சூரியனை உதிக்கப்பண்ணி, நீதியுள்ளவர்கள் 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யுள்ளவர்கள் மேலும் மழையைப் பெய்யப்பண்ணு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உங்களைச் சிநேகிக்கிறவர்களையே நீங்கள் சிநேகிப்பீர்களானால், உங்களுக்குப் பலன் என்ன? ஆய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செய்கிறார்கள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உங்கள் சகோதரரைமாத்திரம் வாழ்த்துவீர்களானால், நீங்கள் விசேஷித்துச் செய்கிறது என்ன? ஆய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செய்கிறார்கள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ஆகையால், பரலோகத்திலிருக்கிற உங்கள் பிதா பூரண சற்குணராயிருக்கிறதுபோல, நீங்களும் பூர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குணராயிரு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5]]></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2026-10-21T01:57:12Z</dcterms:created>
  <dcterms:modified xsi:type="dcterms:W3CDTF">2026-10-21T01:57:12Z</dcterms:modified>
  <dc:title>மத்தேயு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