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 பெரிதென்று பாருங்கள்; உலகம் அவரை அறியாதபடியினாலே நம்மையும் அறிய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 பெரிதென்று பாருங்கள்; உலகம் அவரை அறியாதபடியினாலே நம்மையும் அறிய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 வெளிப்படவில்லை; ஆகிலும் அவர் வெளிப்படும்போது அவர் இருக்கிறவண்ணமாகவே நாம் அவரைத் தரிசிப்பதினால், அவருக்கு ஒப்பாயிருப்போமென்று அறிந்த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 வெளிப்படவில்லை; ஆகிலும் அவர் வெளிப்படும்போது அவர் இருக்கிறவண்ணமாகவே நாம் அவரைத் தரிசிப்பதினால், அவருக்கு ஒப்பாயிருப்போமென்று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 வெளிப்படவில்லை; ஆகிலும் அவர் வெளிப்படும்போது அவர் இருக்கிறவண்ணமாகவே நாம் அவரைத் தரிசிப்பதினால், அவருக்கு ஒப்பாயிருப்போமென்று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மேல் இப்படிப்பட்ட நம்பிக்கை வைத்திருக்கிறவனெவனும், அவர் சுத்தமுள்ளவராயிருக்கிறதுபோல, தன்னையும் சுத்திகரித்துக்கொள்ள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கிற எவனும் நியாயப்பிரமாணத்தை மீறுகிறான்; நியாயப்பிரமாணத்தை மீறுகிறதே பாவ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ம்முடைய பாவங்களைச் சுமந்து தீர்க்க வெளிப்பட்டாரென்று அறிவீர்கள்; அவரிடத்தில் பாவ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ில் நிலைத்திருக்கிற எவனும் பாவஞ்செய்கிறதில்லை; பாவஞ்செய்கிற எவனும் அவரைக் காணவுமில்லை, அவரை அறியவுமில்லை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ில் நிலைத்திருக்கிற எவனும் பாவஞ்செய்கிறதில்லை; பாவஞ்செய்கிற எவனும் அவரைக் காணவுமில்லை, அவரை அறியவுமில்லை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 நீதியுள்ளவராயிருக்கிறதுபோலத் தானும் நீதியுள்ளவனாய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 நீதியுள்ளவராயிருக்கிறதுபோலத் தானும் நீதியுள்ளவன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 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 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 தேவனால் பிறந்தபடியினால் பாவஞ்செய்யமா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 தேவனால் பிறந்தபடியினால் பாவஞ்செய்யமா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 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 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ம் ஒருவரிலொருவர் அன்புகூரவேண்டுமென்பதே நீங்கள் ஆதிமுதல் கேள்விப்பட்ட விசேஷ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 அவனைக் கொலைசெய்தான்? தன் கிரியைகள் பொல்லாதவைகளும், தன் சகோதரனுடைய கிரியைகள் நீதியுள்ளவைகளுமாயிருந்ததினிமித்தந்த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 அவனைக் கொலைசெய்தான்? தன் கிரியைகள் பொல்லாதவைகளும், தன் சகோதரனுடைய கிரியைகள் நீதியுள்ளவைகளுமாயிருந்ததினிமித்தந்த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ே, உலகம் உங்களைப் பகைத்தால் ஆச்சரியப்படாத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 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 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சகோதரனைப் பகைக்கிற எவனும் மனுஷகொலைபாதகனாயிருக்கிறான்; மனுஷ கொலைபாதகனெவனோ அவனுக்குள் நித்தியஜீவன் நிலைத்திராது என்று அறி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 சகோதரருக்காக ஜீவனைக்கொடுக்கக் கடனாளிகளாய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 சகோதரருக்காக ஜீவனைக்கொடுக்கக் கடனாளிகளாய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 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 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ிள்ளைகளே, வசனத்தினாலும், நாவினாலுமல்ல, கிரியையினாலும் உண்மையினாலும் அன்புகூரக்கடவ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ிள்ளைகளே, வசனத்தினாலும், நாவினாலுமல்ல, கிரியையினாலும் உண்மையினாலும் அன்புகூரக்கடவ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 நிச்சயப்படுத்திக்கொள்ள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இருதயமே நம்மைக் குற்றவாளிகளாகத் தீர்க்குமானால், தேவன் நம்முடைய இருதயத்திலும் பெரியவராயிருந்து சகலத்தையும் அறிந்த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இருதயமே நம்மைக் குற்றவாளிகளாகத் தீர்க்குமானால், தேவன் நம்முடைய இருதயத்திலும் பெரியவராயிருந்து சகலத்தையும் அறிந்த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ியமானவர்களே, நம்முடைய இருதயம் நம்மைக் குற்றவாளிகளென்று தீர்க்காதிருந்தால், நாம் தேவனிடத்தில் தைரியங்கொண்ட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ியமானவர்களே, நம்முடைய இருதயம் நம்மைக் குற்றவாளிகளென்று தீர்க்காதிருந்தால், நாம் தேவனிடத்தில் தைரியங்கொண்டிரு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கற்பனைகளை நாம் கைக்கொண்டு அவருக்கு முன்பாகப் பிரியமானவைகளைச் செய்கிறபடியினால் நாம் வேண்டிக்கொள்ளுகிறதெதுவோ அதை அவராலே பெற்றுக்கொள்ளு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ம் அவருடைய குமாரனாகிய இயேசுகிறிஸ்துவின் நாமத்தின்மேல் விசுவாசமாயிருந்து, அவர் நமக்குக் கட்டளையிட்டபடி ஒருவரிலொருவர் அன்பாயிருக்கவேண்டுமென்பதே அவருடைய கற்பனைய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 நிலைத்திருக்கிறார்; அவர் நம்மில் நிலைத்திருக்கிறதை அவர் நமக்குத் தந்தருளின ஆவியினாலே அறிந்திருக்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 நிலைத்திருக்கிறார்; அவர் நம்மில் நிலைத்திருக்கிறதை அவர் நமக்குத் தந்தருளின ஆவியினாலே அறிந்திருக்கிற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 நிலைத்திருக்கிறார்; அவர் நம்மில் நிலைத்திருக்கிறதை அவர் நமக்குத் தந்தருளின ஆவியினாலே அறிந்த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েবে দেখ, পিতা ঈশ্বর আমাদের কত ভালোই না বেসেছেন৷ যাতে আমরা ঈশ্বরের সন্তান বলে অভিহিত হই; বাস্তব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তাই৷ জগতের লোক আমাদের চেনে না য়ে আমরা ঈশ্বরের সন্তান, কারণ তারা ঈশ্বরকে জান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িয় বন্ধুরা, এখন তো আমরা ঈশ্বরের সন্তান, আর ভবিষ্যতে আমরা আরো কি হব তা এখনও আমাদের কাছে প্র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য় নি৷ কিন্তু আমরা জানি য়ে যখন খ্রীষ্ট পুনরায় আসবেন তখন আমরা তাঁর সমরূপ হব, কারণ তিনি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ন, তাঁকে তেমনি দেখতে প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খ্রীষ্ট শুদ্ধ আর তাঁর ওপরে য়ে সমস্ত লোক এই আশা রাখে, তারা খ্রীষ্টের মত নিজেদের শুদ্ধ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 কেউ পাপ করে, সে বিধি-ব্যবস্থা লঙঘন করে, আর ব্যবস্থা লঙঘন করাই পাপ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জান, মানুষের পাপ তুলে নেবার জন্যই খ্রীষ্ট প্রকাশিত হলেন; আর খ্রীষ্টের নিজের কোন পাপ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কেউ খ্রীষ্টে থাকে, সে পাপের জীবন-যাপন করে না৷ কেউ যদি পাপে জীবন-যাপন করে তবে সে খ্রীষ্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প্রকৃতভাবে উপলদ্ধি করে নি, এমন কি তাঁকে জানেও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িয় সন্তানরা, সতর্ক থেকো৷ কেউ য়েন তোমাদের বিপথে না নিয়ে যায়৷ য়ে কেউ যথার্থ কাজ কর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তিপরায়ণ, ঠিক য়েমন খ্রীষ্ট নীতিপরায়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িয়াবল সেই শুরু থেকেই পাপ করে চলেছে৷ য়ে ব্যক্তি পাপ করেই চলে সে দিয়াবলের৷ দিয়াবলের কাজ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ার জন্যই ঈশ্বরের পুত্র প্রকাশিত হ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়ে কেউ ঈশ্বরের সন্তান হয়, সে ক্রমাগত পাপ করতে পারে না, কারণ নরজীবনদাযী ঈশ্বরের শক্ত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 মধ্যে থাকে৷ সে ঈশ্বরের সন্তানে পরিণত হয়েছে; তাই সে পাপে জীবন কাটা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ভাবেই আমরা দেখতে পারি কারা ঈশ্বরের সন্তান আর কারাই বা দিয়াবলের সন্তান৷ যাঁরা সত্‌কর্ম কর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ঈশ্বরের সন্তান নয়, আর য়ে তার ভাইকে ভালবাসে নাসে ঈশ্বরের সন্তান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শুরু থেকে এই বার্তা শুনে আসছ, য়ে আমাদের পরস্পরকে ভালবাসা উচ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কয়িনেরমতো হযো না৷ কযিন দিয়াবলের ছিল এবং তার ভাই হেবলকে হত্যা করেছিল৷ কিসের জন্য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কে হত্যা করেছিল? কারণ কযিনের কাজগুলি ছিল মন্দ; কিন্তু তার ভাইয়ের কাজ ছিল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ভাইরা, এই জগত যদি তোমাদের ঘৃণা করে তবে তাতে আশ্চর্য হয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জানি য়ে আমরা মৃত্যু থেকে জীবনে উত্তীর্ণ হয়ে গেছি৷ আমরা এটা জানি কারণ আমরা আমাদের ভাইদ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নদের ভালবাসি৷ য়ে কেউ ভালবাসে না সে মৃত্যুর মধ্যে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ে কেউ তার ভাইকে ঘৃণা করে সে তো একজন খুনী; আর তোমরা জান কোন খুনী অনন্ত জীবনের অধিকারী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 আমাদের জন্য নিজের প্রাণ দিলেন, এর থেকেই আমরা জানতে পারি প্রকৃত ভালবাসা কি৷ সেইজন্য আমাদ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ভাই বোনদের জন্য প্রাণ দেওয়া উচ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র পার্থিব সম্পদ রয়েছে, সে যদি তার কোন ভাইকে অভাবে পড়তে দেখে তাকে সাহায্য না করে, তবে ক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া য়েতে পারে য়ে তার মধ্যে ঐশ্বরিক ভালবাসা আ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্নেহের সন্তানরা, কেবল মুখে ভালবাসা না দেখিয়ে, এসো, আমরা কাজের মধ্য দিয়ে তাদের সত্যিক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 দ্বারা আমরা জানব য়ে আমরা সত্যের৷ আমাদের অন্তর যদি আমাদের দোষী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বুও ঈশ্বরের সামনে আমাদের বিবেক আশ্বস্ত থাকবে৷ কারণ আমাদের বিবেকের থেকে ঈশ্বর মহান, ঈশ্বর তো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িয় বন্ধুরা, যদি আমাদের বিবেকগুলি আমাদের দোষের অনুভূতি না দেয় তবে ঈশ্বরের সামন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ভয়ে দাঁড়াতে পা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ঈশ্বরের কাছ থেকে যা কিছু চাই না কেন তা আমরা পাব, কারণ আমরা যা তাঁর সন্তোষজনক তাই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ঁর আদেশ হল আমরা য়েন তাঁর পুত্র যীশু খ্রীষ্টের নামে বিশ্বাস করি ও পরস্পরকে ভালবাস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ে ঈশ্বরের আদেশগুলি মান্য করে সে ঈশ্বরে থাকে; আর ঈশ্বর তার অন্তরে থাকেন৷ ঈশ্বর য়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তরে আছেন তা আমরা কি করে জানব? য়ে আত্মাকে ঈশ্বর দিয়েছেন, সেই আত্মাই আমাদের বলছে য়ে ঈশ্বর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2026-10-22T06:05:33Z</dcterms:created>
  <dcterms:modified xsi:type="dcterms:W3CDTF">2026-10-22T06:05:33Z</dcterms:modified>
  <dc:title>১ যোহন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