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presProps" Target="presProps.xml"/>
  <Relationship Id="rId108" Type="http://schemas.openxmlformats.org/officeDocument/2006/relationships/viewProps" Target="viewProps.xml"/>
  <Relationship Id="rId10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லேவியின் குமாரர், கெர்சோன், கோகாத், மெராரி என்பவ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ோகாத்தின் குமாரர், அம்ராம், இத்சார், எப்ரோன், ஊசியேல் என்பவ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ம்ராமின் பிள்ளைகள், ஆரோன், மோசே, மிரியாம் என்பவர்கள்; ஆரோனின் குமாரர், நாதாப், அபியூ, எலெயாசர், இத்தாமார் என்பவ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லெயாசார் பினெகாசைப் பெற்றான்; பினெகாஸ் அபிசுவாவைப் பெற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ிசுவா புக்கியைப் பெற்றான், புக்கி ஊசியைப் பெற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ஊசி செராகியாவைப் பெற்றான்; செரகியா மெராயோதைப் பெற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ெரயோத் அமரியாவைப் பெற்றான்; அமரியா அகிதூபைப் பெற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ிதூப் சாதோக்கைப் பெற்றான்; சாதோக் அகிமாசைப் பெற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ிதூப் சாதோக்கைப் பெற்றான்; சாதோக் அகிமாசைப் பெற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கிமாஸ் அசரியாவைப் பெற்றான்; அசரியா யோகனானைப் பெற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ோகனான் அசரியாவைப் பெற்றான்; சாலொமோன் எருசலேமில் கட்டின ஆலயத்திலே ஆசாரிய பணிவிடையைச் செய்தவன் இவன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சரியா அமரியாவைப் பெற்றான்; அமரியா அகிதூபைப் பெற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ிதூப் சாதோக்கைப் பெற்றான்; சாதோக் சல்லூமைப் பெற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ல்லூம் இல்க்கியாவைப் பெற்றான்; இல்க்கியா அசரியாவைப் பெற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சரியா செராயாவைப் பெற்றான்; செராயா யோசதாக்கைப் பெற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நேபுகாத்நேச்சாரைக்கொண்டு யூதா ஜனங்களையும் எருசலேமியரையும் சிறைபிடித்துக்கொண்டுபோகச் செய்தபோது யோசதாக்கும் சிறைப்பட்டுப்போ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நேபுகாத்நேச்சாரைக்கொண்டு யூதா ஜனங்களையும் எருசலேமியரையும் சிறைபிடித்துக்கொண்டுபோகச் செய்தபோது யோசதாக்கும் சிறைப்பட்டுப்போ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லேவியின் குமாரர், கெர்சோம், கோகாத், மெராரி என்பவர்கள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ெர்சோமுடைய குமாரரின் நாமங்கள், லிப்னி, சிமேயி என்பவை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ோகாத்தின் குமாரர், அம்ராம், இத்சார், எப்ரோன், ஊசியேல் என்பவ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ெராரியின் குமாரர், மகேலி, மூசி என்பவர்கள். லேவியருக்கு அவர்கள் பிதாக்கள் வழியாய் உண்டான வம்சங்கள்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ெர்சோமின் குமாரன் லிப்னி; இவன் குமாரன் யாகாத்; இவன் குமாரன் சிம்மா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ெர்சோமின் குமாரன் லிப்னி; இவன் குமாரன் யாகாத்; இவன் குமாரன் சிம்மா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வர்கள் பேட்டைகளின்படியே அவர்கள் எல்லைக்குள்ளான அவர்கள் வாசஸ்தலங்களாவன: கோகாத்தியரின் வம்சமான ஆரோனின் புத்திரருக்கு விழுந்த சீட்டின்படியே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வன் குமாரன் யோவா; இவன் குமாரன் இத்தோ; இவன் குமாரன் சேரா; இவன் குமாரன் யாத்திராயி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யூதாதேசத்திலிருக்கிற எப்ரோனையும் அதைச் சுற்றியிருக்கிற வெளிநிலங்களையும் கொடுத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யூதாதேசத்திலிருக்கிற எப்ரோனையும் அதைச் சுற்றியிருக்கிற வெளிநிலங்களையும் கொடுத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ோகாத்தின் குமாரரில் ஒருவன் அம்மினதாப், இவன் குமாரன் கோராகு, இவன் குமாரன் ஆசீ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அந்தப் பட்டணத்தின் வயல்களையும் அதின் பட்டிகளையும் எப்புன்னேயின் குமாரனாகிய காலேபுக்குக் கொடுத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வன் குமாரன் இல்க்கானா; இவன் குமாரன் அபியாசாப்; இவன் குமாரன் ஆசீ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இப்படியே ஆரோனின் புத்திரருக்கு எப்ரோன் என்னும் அடைக்கலப்பட்டணங்களில் ஒன்றையும், லிப்னாவையும் அதின் வெளிநிலங்களையும், யாத்தீரையும் எஸ்தமோவாவையும் அவற்றின் வெளிநிலங்களைய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இப்படியே ஆரோனின் புத்திரருக்கு எப்ரோன் என்னும் அடைக்கலப்பட்டணங்களில் ஒன்றையும், லிப்னாவையும் அதின் வெளிநிலங்களையும், யாத்தீரையும் எஸ்தமோவாவையும் அவற்றின் வெளிநிலங்களைய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ன் குமாரன் எல்க்கானா; இவன் குமாரன் ஊரியேல்; இவன் குமாரன் ஊசியா; இவன் குமாரன் சவுல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ஈலேனையும் அதின் வெளிநிலங்களையும், தெபீரையும் அதின் வெளிநிலங்களைய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ல்க்கானாவின் குமாரர், அமாசாயி ஆகிமோத் என்பவ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ஆசானையும் அதின் வெளிநிலங்களையும், பெத்சேமேசையும் அதின் வெளிநிலங்களையு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ல்க்கானாவின் குமாரரில் ஒருவன் சோபாய், இவன் குமாரன் நாகாத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ன் குமாரன் எலியாப்; இவன் குமாரன் எரோகாம்; இவன் குமாரன் எல்க்கானா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பென்யமீன் கோத்திரத்திலே கேபாவையும் அதின் வெளிநிலங்களையும், அலெமேத்தையும் அதின் வெளிநிலங்களையும், ஆனதோத்தையும் அதின் வெளிநிலங்களையும் கொடுத்தார்கள்; இவர்கள் வம்சங்களுக்குக் கொடுத்த இவர்கள் பட்டணங்களெல்லாம் பதின்மூன்ற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பென்யமீன் கோத்திரத்திலே கேபாவையும் அதின் வெளிநிலங்களையும், அலெமேத்தையும் அதின் வெளிநிலங்களையும், ஆனதோத்தையும் அதின் வெளிநிலங்களையும் கொடுத்தார்கள்; இவர்கள் வம்சங்களுக்குக் கொடுத்த இவர்கள் பட்டணங்களெல்லாம் பதின்மூன்ற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ாமுவேலின் குமாரர், அவனுடைய முதற்பேறான வஷ்னீ அபியா என்பவ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கோகாத்தின் மற்றப் புத்திரருக்கு வேறொரு கோத்திர வம்சத்திலும், பாதிக்கோத்திரமாகிய மனாசேயின் பாதியிலும் விழுந்த சீட்டின்படியே பத்துப் பட்டணங்கள் இருந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கோகாத்தின் மற்றப் புத்திரருக்கு வேறொரு கோத்திர வம்சத்திலும், பாதிக்கோத்திரமாகிய மனாசேயின் பாதியிலும் விழுந்த சீட்டின்படியே பத்துப் பட்டணங்கள் இரு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ெராரியின் குமாரரில் ஒருவன் மகேலி; இவன் குமாரன் லிப்னி; இவன் குமாரன் சிமேயி; இவன் குமாரன் ஊசா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வன் குமாரன் சிமெயா; இவன் குமாரன் அகியா; இவன் குமாரன் அசாயா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கெர்சோமின் புத்திரருக்கு அவர்கள் வம்சங்களின்படியே, இசக்கார் கோத்திரத்திலும், ஆசேர் கோத்திரத்திலும், நப்தலி கோத்திரத்திலும், பாசானிலிருக்கிற மனாசே கோத்திரத்திலும் பதின்மூன்று பட்டணங்கள் இரு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கெர்சோமின் புத்திரருக்கு அவர்கள் வம்சங்களின்படியே, இசக்கார் கோத்திரத்திலும், ஆசேர் கோத்திரத்திலும், நப்தலி கோத்திரத்திலும், பாசானிலிருக்கிற மனாசே கோத்திரத்திலும் பதின்மூன்று பட்டணங்கள் இருந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த்தருடைய பெட்டி நிலைபெற்றபோது, தாவீது கர்த்தருடைய ஆலயத்தில் சங்கீத சேவையை நடத்துகிறதற்கு ஸ்தாபித்தவர்களும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மெராரியின் புத்திரருக்கு அவர்கள் வம்சங்களின்படியே ரூபன் கோத்திரத்திலும், காத் கோத்திரத்திலும், செபுலோன் கோத்திரத்திலும் விழுந்த சீட்டின்படி பன்னிரண்டு பட்டணங்கள் இருந்த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மெராரியின் புத்திரருக்கு அவர்கள் வம்சங்களின்படியே ரூபன் கோத்திரத்திலும், காத் கோத்திரத்திலும், செபுலோன் கோத்திரத்திலும் விழுந்த சீட்டின்படி பன்னிரண்டு பட்டணங்கள் இருந்த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அப்படியே இஸ்ரவேல் புத்திரர் லேவியருக்குக் கொடுத்த பட்டணங்களும் அவைகளின் வெளிநிலங்களும் என்னவென்றால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ாலொமோன் எருசலேமிலே கர்த்தருடைய ஆலயத்தைக் கட்டித் தீருமட்டும் ஆசரிப்புக் கூடார வாசஸ்தலத்திற்கு முன்பாக சங்கீத சேவனையுடன் தங்கள் முறைமையின்படியே பணிவிடை செய்துவந்தவர்களுமாகிய மனுஷரும் அவர்கள் குமாரருமானவ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ாலொமோன் எருசலேமிலே கர்த்தருடைய ஆலயத்தைக் கட்டித் தீருமட்டும் ஆசரிப்புக் கூடார வாசஸ்தலத்திற்கு முன்பாக சங்கீத சேவனையுடன் தங்கள் முறைமையின்படியே பணிவிடை செய்துவந்தவர்களுமாகிய மனுஷரும் அவர்கள் குமாரருமானவ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சீட்டுப்போட்டு, சிலருக்கு தாண் புத்திரரின் கோத்திரத்திலும், சிமியோன் புத்திரரின் கோத்திரத்திலும், பென்யமீன் புத்திரரின் கோத்திரத்திலும், பேர்பேராகச் சொல்லப்பட்ட அந்தப் பட்டணங்களைக் கொடுத்த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சீட்டுப்போட்டு, சிலருக்கு தாண் புத்திரரின் கோத்திரத்திலும், சிமியோன் புத்திரரின் கோத்திரத்திலும், பென்யமீன் புத்திரரின் கோத்திரத்திலும், பேர்பேராகச் சொல்லப்பட்ட அந்தப் பட்டணங்களைக் கொடுத்த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ோகாத்தியரின் குமாரரில் ஏமான் என்னும் பாடகன்; இவன் யோவேலின் குமாரன்; இவன் சாமுவேலின் குமார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ோகாத்தியரின் குமாரரில் ஏமான் என்னும் பாடகன்; இவன் யோவேலின் குமாரன்; இவன் சாமுவேலின் குமார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கோகாத் புத்திரரில் மற்ற வம்சங்களுக்கு அவர்கள் எல்லையான பட்டணங்கள் அவர்களுக்கு எப்பிராயீம் கோத்திரத்திலே இருந்த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வன் எல்க்கானாவின் குமாரன்; இவன் யெரொகாமின் குமாரன்; இவன் எலியேலின் குமாரன்; இவன் தோவாகின் குமார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வன் எல்க்கானாவின் குமாரன்; இவன் யெரொகாமின் குமாரன்; இவன் எலியேலின் குமாரன்; இவன் தோவாகின் குமார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எவையெனில், அடைக்கலப்பட்டணங்களில் அவர்களுக்கு எப்பிராயீம் மலைத்தேசத்திலிருக்கிற சீகேமையும் அதின் வெளிநிலங்களையும், கேசேரையும் அதின் வெளிநிலங்களையும்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எவையெனில், அடைக்கலப்பட்டணங்களில் அவர்களுக்கு எப்பிராயீம் மலைத்தேசத்திலிருக்கிற சீகேமையும் அதின் வெளிநிலங்களையும், கேசேரையும் அதின் வெளிநிலங்களையும்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வன் சூப்பின் குமாரன்; இவன் இல்க்கானாவின் குமாரன்; இவன் மாகாத்தின் குமாரன்; இவன் அமாசாயின் குமார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வன் எல்க்கானாவின் குமாரன்; இவன் யோவேலின் குமாரன்; இவன் அசரியாவின் குமாரன்; இவன் செப்பனியாவின் குமார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வன் தாகாதின் குமாரன்; இவன் ஆசீரின் குமாரன்; இவன் எபியாசாப்பின் குமாரன், இவன் கோராகின் குமார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யோக்மேயாமையும் அதின் வெளிநிலங்களையும், பேத்ஓரோனையும் அதின் வெளிநிலங்களையும்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ஆயலோனையும் அதின் வெளிநிலங்களையும், காத்ரிம்மோனையும் அதின் வெளிநிலங்களையும்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மனாசேயின் பாதிக்கோத்திரத்திலே ஆனேரையும் அதின் வெளிநிலங்களையும், பீலியாமையும் அதின் வெளிநிலங்களையும் கொடுத்தார்கள்; இவைகள் காகாத் புத்திரரிலுள்ள மற்ற வம்சங்களுக்கு இருந்தது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மனாசேயின் பாதிக்கோத்திரத்திலே ஆனேரையும் அதின் வெளிநிலங்களையும், பீலியாமையும் அதின் வெளிநிலங்களையும் கொடுத்தார்கள்; இவைகள் காகாத் புத்திரரிலுள்ள மற்ற வம்சங்களுக்கு இருந்தது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கெர்சோம் புத்திரருக்கு மனாசேயின் பாதிக்கோத்திர வம்சத்திலே பாசானிலிருக்கிற கோலானும் அதின் வெளிநிலங்களும், அஸ்தரோத்தும் அதின் வெளிநிலங்களும்,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கெர்சோம் புத்திரருக்கு மனாசேயின் பாதிக்கோத்திர வம்சத்திலே பாசானிலிருக்கிற கோலானும் அதின் வெளிநிலங்களும், அஸ்தரோத்தும் அதின் வெளிநிலங்களும்,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இசக்கார் கோத்திரத்திலே கேதேசும் அதின் வெளிநிலங்களும், தாபிராத்தும் அதின் வெளிநிலங்களும்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3. ராமோத்தும் அதின் வெளிநிலங்களும், ஆனேமும் அதின் வெளிநிலங்களும்,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4. ஆசேர் கோத்திரத்திலே மாஷாலும் அதின் வெளிநிலங்களும், அப்தோனும் அதின் வெளிநிலங்களும்,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5. உக்கோக்கும் அதின் வெளிநிலங்களும், ரேகோபும் அதின் வெளிநிலங்களும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6. நப்தலி கோத்திரத்திலே கலிலேயாவிலிருக்கிற கேதேசும் அதின் வெளிநிலங்களும், அம்மோனும் அதின் வெளிநிலங்களும், கிரியாத்தாயிமும் அதின் வெளிநிலங்களும் இருந்தது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6. நப்தலி கோத்திரத்திலே கலிலேயாவிலிருக்கிற கேதேசும் அதின் வெளிநிலங்களும், அம்மோனும் அதின் வெளிநிலங்களும், கிரியாத்தாயிமும் அதின் வெளிநிலங்களும் இருந்தது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7. மெராரியின் மற்றப் புத்திரருக்கு செபுலோன் கோத்திரத்திலே ரிம்மோனும் அதின் வெளிநிலங்களும், தாபோரும் அதின் வெளிநிலங்களும்,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7. மெராரியின் மற்றப் புத்திரருக்கு செபுலோன் கோத்திரத்திலே ரிம்மோனும் அதின் வெளிநிலங்களும், தாபோரும் அதின் வெளிநிலங்களும்,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8. எரிகோவுக்கு அப்புறமாயிருக்கிற யோர்தானுக்கு அப்பாலே யோர்தானுக்குக் கிழக்கே இருக்கிற ரூபன் கோத்திரத்திலே வனாந்தரத்திலுள்ள பேசேரும் அதன் வெளிநிலங்களும், யாத்சாவும் அதன் வெளிநிலங்களும்,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8. எரிகோவுக்கு அப்புறமாயிருக்கிற யோர்தானுக்கு அப்பாலே யோர்தானுக்குக் கிழக்கே இருக்கிற ரூபன் கோத்திரத்திலே வனாந்தரத்திலுள்ள பேசேரும் அதன் வெளிநிலங்களும், யாத்சாவும் அதன் வெளிநிலங்களும்,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9. கேதேமோத்தும் அதின் வெளிநிலங்களும், மேப்பாத்தும் அதின் வெளிநிலங்களும்,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0. காத் கோத்திரத்திலே கீலேயாத்திலுள்ள ராமோத்தும் அதின் வெளிநிலங்களும், மக்னாயீமும் அதின் வெளிநிலங்களும்,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1. எஸ்போனும் அதின் வெளிநிலங்களும், யாசேரும் அதின் வெளிநிலங்களும் இருந்தது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வன் இத்சாரின் குமாரன்; இவன் கோகாத்தின் குமாரன்; இவன் இஸ்ரவேலின் குமாரனாகிய லேவியின் குமாரன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வன் சகோதரனாகிய ஆசாப் இவன் வலதுபக்கத்திலே நிற்பான், ஆசாப் பெரகியாவின் குமாரன்; இவன் சிமேயாவின் குமாரன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வன் மிகாவேலின் குமாரன்; இவன் பாசெயாவின் குமாரன்; இவன் மல்கியாவின் குமாரன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வன் எத்னியின் குமாரன்; இவன் சேராவின் குமாரன்; இவன் அதாயாவின் குமாரன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இவன் ஏத்தானின் குமாரன்; இவன் சிம்மாவின் குமாரன்; இவன் சீமேயின் குமாரன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இவன் யாகாதின் குமாரன்; இவன் கெர்சோமின் குமாரன்; இவன் லேவியின் குமாரன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மெராரியின் புத்திரராகிய இவர்களுடைய சகோதரர் இடதுபக்கத்திலே நிற்பார்கள்; அவர்களில் ஏதான் என்பவன் கிஷியின் குமாரன், இவன் அப்தியின் குமாரன்; இவன் மல்கின் குமாரன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மெராரியின் புத்திரராகிய இவர்களுடைய சகோதரர் இடதுபக்கத்திலே நிற்பார்கள்; அவர்களில் ஏதான் என்பவன் கிஷியின் குமாரன், இவன் அப்தியின் குமாரன்; இவன் மல்கின் குமாரன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இவன் அபியாவின் குமாரன் இவன் அமத்சியாவின் குமாரன்; இவன் இல்க்கியாவின் குமாரன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இவன் அம்சியின் குமாரன்; இவன் பானியின் குமாரன்; இவன் சாமேரின் குமாரன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வன் மகேலியின் குமாரன்; இவன் மூசியின் குமாரன்; இவன் மெராரியின் குமாரன்; இவன் லேவியின் குமாரன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ர்கள் சகோதரராகிய மற்ற லேவியர் தேவனுடைய ஆலயமாகிய வாசஸ்தலத்தின் பணிவிடைக்கெல்லாம் வைக்கப்பட்டிருந்தார்கள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ஆரோனும் அவன் குமாரரும் சர்வாங்க தகனபலிபீடத்தின்மேல் பலியிட்டுத் தூபங்காட்டும் பீடத்தின்மேல் தூபங்காட்டி, மகா பரிசுத்த ஸ்தலத்தின் எல்லாவேலைக்கும், தேவனுடைய தாசனாகிய மோசே கற்பித்தபடியெல்லாம் இஸ்ரவேலுக்காகப் பாவநிவிர்த்தியுண்டாக்குகிறதற்கும் வைக்கப்பட்டிருந்தார்கள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ஆரோனும் அவன் குமாரரும் சர்வாங்க தகனபலிபீடத்தின்மேல் பலியிட்டுத் தூபங்காட்டும் பீடத்தின்மேல் தூபங்காட்டி, மகா பரிசுத்த ஸ்தலத்தின் எல்லாவேலைக்கும், தேவனுடைய தாசனாகிய மோசே கற்பித்தபடியெல்லாம் இஸ்ரவேலுக்காகப் பாவநிவிர்த்தியுண்டாக்குகிறதற்கும் வைக்கப்பட்டிருந்தார்கள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ஆரோனும் அவன் குமாரரும் சர்வாங்க தகனபலிபீடத்தின்மேல் பலியிட்டுத் தூபங்காட்டும் பீடத்தின்மேல் தூபங்காட்டி, மகா பரிசுத்த ஸ்தலத்தின் எல்லாவேலைக்கும், தேவனுடைய தாசனாகிய மோசே கற்பித்தபடியெல்லாம் இஸ்ரவேலுக்காகப் பாவநிவிர்த்தியுண்டாக்குகிறதற்கும் வைக்கப்பட்டிருந்தார்கள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ஆரோனின் குமாரரில் எலெயாசர் என்பவனுடைய குமாரன் பினேகாஸ்; இவன் குமாரன் அபிசுவா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இவன் குமாரன் புக்கி; இவன் குமாரன் ஊசி, இவன் குமாரன் செராகியா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இவன் குமாரன் மெராயோத்; இவன் குமாரன் அமரியா; இவன் குமாரன் அகித்தூப்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இவன் குமாரன் சாதோக்; இவன் குமாரன் அகிமாஸ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5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ലേവിയുടെ പുത്രന്മാർ: ഗേർശോൻ, കെഹാത്ത്, മെരാര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കെഹാത്തിന്റെ പുത്രന്മാർ: അമ്രാം, യിസ്ഹാർ, ഹെബ്രോൻ, ഉസ്സീയേൽ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മ്രാമിന്റെ മക്കൾ: അഹരോൻ, മോശെ, മിർയ്യാം, അഹരോന്റെ പുത്രന്മാർ: നാദാബ്, അബീഹൂ, ഏലെയാസാർ, ഈഥാമാ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എലെയാസാർ ഫീനെഹാസിനെ ജനിപ്പിച്ചു; ഫീനെഹാസ് അബീശൂവയെ ജനിപ്പി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ബിശൂവ ബുക്കിയെ ജനിപ്പിച്ചു; ബുക്കി ഉസ്സിയെ ജനിപ്പി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ഉസ്സി സെരഹ്യാവെ ജനിപ്പിച്ചു; സെരഹ്യാവു മെരായോത്തിനെ ജനിപ്പി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മെരായോത്ത് അമർയ്യാവെ ജനിപ്പി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മർയ്യാവു അഹിത്തൂബിനെ ജനിപ്പിച്ചു; അഹീത്തൂബ് സാദോക്കിനെ ജനിപ്പിച്ചു; സാദോക്ക് അഹീമാസ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നിപ്പി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ഹിമാസ് അസർയ്യാവെ ജനിപ്പിച്ചു; അസർയ്യാവു യോഹാനാനെ ജനിപ്പി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യോഹാനാൻ അസർയ്യാവെ ജനിപ്പിച്ചു; ഇവനാകുന്നു ശലോമോൻ യെരൂശലേമിൽ പണിത ആലയത്തിൽ പൌരോഹിത്യം നടത്തിയ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സർയ്യാവു അമർയ്യാവെ ജനിപ്പിച്ചു; അമർയ്യാവു അഹീത്തൂബിനെ ജനിപ്പി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ഹീത്തൂബ് സാദോക്കിനെ ജനിപ്പിച്ചു; സാദോക്ക് ശല്ലൂമിനെ ജനിപ്പി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ശല്ലൂം ഹിൽക്കീയാവെ ജനിപ്പിച്ചു; ഹിൽക്കീയാവു അസർയ്യാവെ ജനിപ്പി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സർയ്യാവു സെരായാവെ ജനിപ്പിച്ചു; സെരായാവു യെഹോസാദാക്കിനെ ജന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യഹോവാ നെബൂഖദ് നേസ്സർമുഖാന്തരം യെഹൂദയെയും യെരൂശലേമിനെയും പ്രവാസത്തിലേക്കു കൊണ്ടുപോയപ്പോ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ോസാദാക്കും പോകേണ്ടി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ലേവിയുടെ പുത്രന്മാർ: ഗേർശോം, കെഹാത്ത്, മെരാര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ഗേർശോമിന്റെ പുത്രന്മാരുടെ പേരുകൾ ആവിതു: ലിബ്നി, ശിമെ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കെഹാത്തിന്റെ പുത്രന്മാർ: അമ്രാം, യിസ്ഹാർ, ഹെബ്രോൻ, ഉസ്സീയേൽ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മെരാരിയുടെ പുത്രന്മാർ: മഹ്ളി, മൂശ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ലേവ്യരുടെ പിതൃഭവനങ്ങളിൻ പ്രകാരം അവരുടെ കുലങ്ങൾ ഇവ തന്നേ. ഗേർശോമിന്റെ മകൻ ലിബ്നി; അവന്റെ മക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ത്ത്; അവന്റെ മകൻ സിമ്മ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അവരുടെ ദേശത്തിൽ ഗ്രാമംഗ്രാമമായി അവരുടെ വാസസ്ഥലങ്ങൾ ഏവയെന്നാൽ: കെഹാത്യരുടെ കുലമായ അഹരോന്യർക്കു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വന്റെ മകൻ യോവാഹ്; അവന്റെ മകൻ ഇദ്ദോ; അവന്റെ മകൻ സേരഹ്; അവന്റെ മകൻ യെയഥ്ര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അവർക്കല്ലോ ഒന്നാമതു ചീട്ടു വീണതു--അവർക്കു യെഹൂദാദേശത്തു ഹെബ്രോനും ചുറ്റുമുള്ള പുല്പുറ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കെഹാത്തിന്റെ പുത്രന്മാർ: അവന്റെ മകൻ അമ്മീനാദാബ്; അവന്റെ മകൻ കോരഹ്; അവന്റെ മകൻ അസ്സീർ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എന്നാൽ പട്ടണത്തിന്റെ വയലുകളും അതിനോടു ചേർന്ന ഗ്രാമങ്ങളും യെഫുന്നയുടെ മകനായ കാലേബിന്നു 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വന്റെ മകൻ എൽക്കാനാ; അവന്റെ മകൻ എബ്യാസാഫ്; അവന്റെ മകൻ അസ്സീർ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അഹരോന്റെ മക്കൾക്കു അവർ സങ്കേതനഗരമായ ഹെബ്രോനും ലിബ്നയും അതിന്റെ പുല്പുറങ്ങളും യത്ഥീ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െമോവയും അവയുടെ പുല്പുറ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വന്റെ മകൻ തഹത്ത്; അവന്റെ മകൻ ഊരീയേൽ; അവന്റെ മകൻ ഉസ്സീയാവു; അവന്റെ മകൻ ശൌൽ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ഹിലോനും പുല്പുറങ്ങളും, ദെബീരും പുല്പുറ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എൽക്കാനയുടെ പുത്രന്മാർ: അവന്റെ മകൻ അമാസായി; അവന്റെ മകൻ അഹിമോത്ത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ആശാനും പുല്പുറങ്ങളും ബേത്ത്-ശേമെശും പുല്പുറങ്ങള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എൽക്കാനയുടെ പുത്രന്മാർ: അവന്റെ മകൻ സോഫായി; അവന്റെ മകൻ നഹത്ത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വന്റെ മകൻ എലീയാബ്; അവന്റെ മകൻ യെരോഹാം; അവന്റെ മകൻ എൽക്കാന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ബെന്യാമീൻ ഗോത്രത്തിൽ ഗേബയും പുല്പുറങ്ങളും അല്ലേമെത്തും പുല്പുറങ്ങളും അനാഥോത്തും പുല്പുറ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ത്തു. കുലംകുലമായി അവർക്കു കിട്ടിയ പട്ടണങ്ങൾ ആകെ പതിമ്മൂ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ശമൂവേലിന്റെ പുത്രന്മാർ: ആദ്യജാതൻ യോവേൽ, രണ്ടാമൻ അബീയാവ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കെഹാത്തിന്റെ ശേഷമുള്ള മക്കൾക്കു ഗോത്രത്തിന്റെ കുലത്തിൽ, മനശ്ശെയുടെ പാതിഗോത്രത്തിൽ തന്ന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ീട്ടിട്ടു പത്തു പട്ടണം 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മെരാരിയുടെ പുത്രന്മാർ: മഹ്ളി; അവന്റെ മകൻ ലിബ്നി; അവന്റെ മകൻ ശിമെയി; അവന്റെ മകൻ ഉസ്സ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അവന്റെ മകൻ ശിമെയാ; അവന്റെ മകൻ ഹഗ്ഗീയാവു; അവന്റെ മകൻ അസായാവ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ഗേർശോമിന്റെ മക്കൾക്കു കുലംകുലമായി യിസ്സാഖാർ ഗോത്രത്തിലും ആശേർഗോത്രത്തിലും; നഫ്താലിഗോത്രത്ത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ാശാനിലെ മനശ്ശെഗോത്രത്തിലും പതിമ്മൂന്നു പട്ടണം 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പെട്ടകത്തിന്നു വിശ്രമം ആയശേഷം ദാവീദ് യഹോവയുടെ ആലയത്തിൽ സംഗീതശുശ്രൂഷെക്കു നിയമിച്ചവർ ഇവര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മെരാരിയുടെ മക്കൾക്കു കുലംകുലമായി രൂബേൻ ഗോത്രത്തിലും ഗാദ്ഗോത്രത്തിലും സെബൂലൂൻ ഗോത്രത്ത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ീട്ടിട്ടു പന്ത്രണ്ടു പട്ടണം 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യിസ്രായേൽമക്കൾ ഈ പട്ടണങ്ങളും പുല്പുറങ്ങളും ലേവ്യർക്കു 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അവർ, ശലോമോൻ യെരൂശലേമിൽ യഹോവയുടെ ആലയം പണിതതുവരെ തിരുനിവാസമായ സാമഗമനക്കുടാരത്തിന്നു മുമ്പ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ഗീതശുശ്രൂഷചെയ്തു; അവർ തങ്ങളുടെ മുറപ്രകാരം ശുശ്രൂഷചെയ്തുപോ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യെഹൂദാമക്കളുടെ ഗോത്രത്തിലും ശിമെയോൻമക്കളുടെ ഗോത്രത്തിലും ബെന്യാമീൻ മക്കളുടെ ഗോത്രത്തിലും പേ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ിരിക്കുന്ന ഈ പട്ടണങ്ങളെ ചീട്ടിട്ടു 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തങ്ങളുടെ പുത്രന്മാരോടും കൂടെ ശുശ്രൂഷിച്ചവർ ആരെന്നാൽ: കെഹാത്യരുടെ പുത്രന്മാരിൽ സംഗീതക്കാര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േമാൻ; അവൻ യോവേലിന്റെ മകൻ; അവൻ ശമൂവേലിന്റെ മക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കെഹാത്ത് മക്കളുടെ ചില കുലങ്ങൾക്കോ എഫ്രയീം ഗോത്രത്തിൽ തങ്ങൾക്കു അധീനമായ പട്ടണങ്ങൾ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അവൻ എൽക്കാനയുടെ മകൻ; അവൻ യെരോഹാമിന്റെ മകൻ; അവൻ എലീയേലിന്റെ മകൻ; അവൻ തോഹയുടെ മകൻ; അവൻ സൂഫ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ക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അവർക്കു, സങ്കേതനഗരങ്ങളായ എഫ്രയീം മലനാട്ടിലെ ശെഖേമും പുല്പുറങ്ങളും ഗേസെരും പുല്പുറ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ൊക്മെയാമും പുല്പുറ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അവൻ എൽക്കാനയുടെ മകൻ; അവൻ മഹത്തിന്റെ മകൻ; അവൻ അമാസായിയുടെ മകൻ; അവൻ എൽക്കാനയുടെ മക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അവൻ യോവേലിന്റെ മകൻ; അവൻ അസർയ്യാവിന്റെ മകൻ; അവൻ സെഫന്യാവിന്റെ മക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അവൻ തഹത്തിന്റെ മകൻ; അവൻ അസ്സീരിന്റെ മകൻ; അവൻ എബ്യാസാഫിന്റെ മകൻ; അവൻ കോരഹിന്റെ മക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ബേത്ത്-ഹോരോനും പുല്പുറ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അയ്യാലോനും പുല്പുറങ്ങളും ഗത്ത്-രിമ്മോനും പുല്പുറ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മനശ്ശെയുടെ പാതി ഗോത്രത്തിൽ ആനേരും പുല്പുറങ്ങളും ബിലെയാമും പുല്പുറങ്ങളും കെഹാത്യരുടെ ശേഷ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ലങ്ങൾക്കും 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ഗേർശോമിന്റെ പുത്രന്മാർക്കു മനശ്ശെയുടെ പാതിഗോത്രത്തിന്റെ കുലത്തിൽ ബാശാനിൽ ഗോലാനും പുല്പുറ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സ്തരോത്തും പുല്പുറങ്ങള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യിസ്സാഖാൻ ഗോത്രത്തിൽ കേദെശും പുല്പുറങ്ങളും ദാബെരത്തും പുല്പുറ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3. രാമോത്തും പുല്പുറങ്ങളും ആനേമും പുല്പുറങ്ങള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4. ആശേർ ഗോത്രത്തിൽ മാശാലും പുല്പുറങ്ങളും അബ്ദോനും പുല്പുറ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5. ഹൂക്കോക്കും പുല്പുറങ്ങളും രെഹോബും പുല്പുറ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6. നഫ്താലിഗോത്രത്തിൽ ഗലീലയിലെ കേദെശും പുല്പുറങ്ങളും ഹമ്മോനും പുല്പുറങ്ങളും കിർയ്യഥയീമ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ല്പുറങ്ങളും 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7. മെരാരിപുത്രന്മാരിൽ ശേഷമുള്ളവർക്കു സെബൂലൂൻ ഗോത്രത്തിൽ രിമ്മോനോവും പുല്പുറങ്ങളും താബോ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ല്പുറങ്ങള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8. യെരീഹോവിന്നു സമീപത്തു യൊർദ്ദാന്നക്കരെ യോർദ്ദാന്നു കിഴക്കു രൂബേൻ ഗോത്രത്തിൽ മരുഭൂമിയിലെ ബേസെ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ല്പുറങ്ങളും യഹസയും പുല്പുറ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9. കെദേമോത്തും പുല്പുറങ്ങളും മേഫാത്തും പുല്പുറങ്ങള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0. ഗാദ്ഗോത്രത്തിൽ ഗിലെയാദിലെ രാമോത്തും പുല്പുറങ്ങളും മഹനയീമും പുല്പുറങ്ങളു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1. ഹെശ്ബോനും പുല്പുറങ്ങളും യാസേരും പുല്പുറങ്ങളും 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അവൻ യിസ്ഹാരിന്റെ മകൻ; അവൻ കെഹാത്തിന്റെ മകൻ; അവൻ ലേവിയുടെ മകൻ; അവൻ യിസ്രായേലിന്റെ മക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അവന്റെ വലത്തുഭാഗത്തു നിന്ന അവന്റെ സഹോദരൻ ആസാഫ്: ആസാഫ് ബെരെഖ്യാവിന്റെ മകൻ; അവൻ ശിമെയയുടെ മക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അവൻ മീഖായേലിന്റെ മകൻ; അവൻ ബയശേയാവിന്റെ മകൻ; അവൻ മൽക്കിയുടെ മകൻ; അവൻ എത്നിയുടെ മക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അവൻ സേരഹിന്റെ മകൻ; അവൻ അദായാവിന്റെ മക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അവൻ ഏഥാന്റെ മകൻ; അവൻ സിമ്മയുടെ മകൻ; അവൻ ശിമെയിയുടെ മക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അവൻ യഹത്തിന്റെ മകൻ; അവൻ ഗേർശോമിന്റെ മകൻ; അവൻ ലേവിയുടെ മക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അവരുടെ സഹോദരന്മാരായ മെരാരിയുടെ പുത്രന്മാർ ഇടത്തുഭാഗത്തുനിന്നു; കീശിയുടെ മകൻ ഏഥാൻ; അവൻ അബ്ദി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കൻ; അവൻ മല്ലൂക്കിന്റെ മക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അവൻ ഹശബ്യാവിന്റെ മകൻ; അവൻ അമസ്യാവിന്റെ മകൻ; അവൻ ഹിൽക്കീയാവിന്റെ മക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അവൻ അംസിയുടെ മകൻ; അവൻ ബാനിയുടെ മകൻ; അവൻ ശാമെരിന്റെ മകൻ; അവൻ മഹ്ളിയുടെ മക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അവൻ മൂശിയുടെ മകൻ; അവൻ മെരാരിയുടെ മകൻ; അവൻ ലേവിയുടെ മക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അവരുടെ സഹോദരന്മാരായ ലേവ്യർ ദൈവാലയമായ തിരുനിവാസത്തിലെ സകലശുശ്രൂഷെക്കും നിയമിക്കപ്പെട്ട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എന്നാൽ അഹരോനും അവന്റെ പുത്രന്മാരും ഹോമയാഗപീഠത്തിന്മേലും ധൂപപീഠത്തിന്മേലും അർപ്പണം ചെയ്തു;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വിശുദ്ധസ്ഥലത്തിലെ സകലശുശ്രൂഷെക്കും ദൈവത്തിന്റെ ദാസനായ മോശെ കല്പിച്ചപ്രകാരമൊ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ലിന്നുവേണ്ടി പ്രായശ്ചിത്തം വരുത്തുവാനും നിയമിക്കപ്പെട്ട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അഹരോന്റെ പുത്രന്മാരാവിതു: അവന്റെ മകൻ എലെയാസാർ; അവന്റെ മകൻ ഫീനെഹാസ്; അവന്റെ മകൻ അബീശൂവ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അവന്റെ മകൻ ബുക്കി; അവന്റെ മകൻ ഉസ്സി; അവന്റെ മകൻ സെരഹ്യാവു; അവന്റെ മകൻ മെരായോത്ത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അവന്റെ മകൻ അമർയ്യാവു; അവന്റെ മകൻ അഹീത്തൂബ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അവന്റെ മകൻ സാദോക്; അവന്റെ മകൻ അഹീമാസ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2026-10-20T01:21:13Z</dcterms:created>
  <dcterms:modified xsi:type="dcterms:W3CDTF">2026-10-20T01:21:13Z</dcterms:modified>
  <dc:title>1 ദിനവൃത്താന്തം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