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வுக்குள் நீதிமான்களாக்கப்படும்படி நாடுகிற நாமும் பாவிகளாகக் காணப்படுவோமானால், கிறிஸ்து பாவத்திற்குக் காரணரோ? அல்லவ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ிறிஸ்துவுக்குள் நீதிமான்களாக்கப்படும்படி நாடுகிற நாமும் பாவிகளாகக் காணப்படுவோமானால், கிறிஸ்து பாவத்திற்குக் காரணரோ? அல்லவ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இடித்துப்போட்டவைகளையே நான் மறுபடியும் கட்டினால், பிரமாணத்தை மீறுகிறவனென்று காணப்பட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இடித்துப்போட்டவைகளையே நான் மறுபடியும் கட்டினால், பிரமாணத்தை மீறுகிறவனென்று காணப்பட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ுக்கென்று பிழைக்கும்படி நான் நியாயப்பிரமாணத்தினாலே நியாயப்பிரமாணத்திற்கு மரித்தேன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ுக்கென்று பிழைக்கும்படி நான் நியாயப்பிரமாணத்தினாலே நியாயப்பிரமாணத்திற்கு மரித்தேன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றிஸ்துவுடனேகூடச் சிலுவையிலறையப்பட்டேன்; ஆயினும், பிழைத்திருக்கிறேன்; இனி நான் அல்ல, கிறிஸ்துவே எனக்குள் பிழைத்திருக்கிறார்; நான் இப்பொழுது மாம்சத்தில் பிழைத்திருக்கிறதோ, என்னில் அன்புகூர்ந்து எனக்காகத் தம்மைத்தாமே ஒப்புக்கொடுத்த தேவனுடைய குமாரனைப்பற்றும் விசுவாசத்தினாலே பிழைத்த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ேவனுடைய கிருபையை விருதாவாக்குகிறதில்லை; நீதியானது நியாயப்பிரமாணத்தினாலே வருமானால், கிறிஸ்து மரித்தது வீணாயிருக்கு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தேவனுடைய கிருபையை விருதாவாக்குகிறதில்லை; நீதியானது நியாயப்பிரமாணத்தினாலே வருமானால், கிறிஸ்து மரித்தது வீணாயிருக்கு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ாலு வருஷம் சென்றபின்பு, நான் தீத்துவைக் கூட்டிக்கொண்டு பர்னபாவுடனேகூட மறுபடியும் எருசலேமுக்குப் போ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 அறிவிப்பினாலே போய், புறஜாதிகளிடத்தில் நான் பிரசங்கிக்கிற சுவிசேஷத்தை அவர்களுக்கு விவரித்துக் காண்பித்தேன்; ஆயினும் நான் ஓடுகிறதும், ஓடினதும் வீணாகாதபடிக்கு எண்ணிக்கையுள்ளவர்களுக்கே தனிமையாய் விவரித்துக் காண்பித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என்னுடனேகூட இருந்த தீத்து கிரேக்கனாயிருந்தும் விருத்தசேதனம்பண்ணிக்கொள்ளும்படிக்குக் கட்டாயம்பண்ணப்பட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என்னுடனேகூட இருந்த தீத்து கிரேக்கனாயிருந்தும் விருத்தசேதனம்பண்ணிக்கொள்ளும்படிக்குக் கட்டாயம்பண்ணப்பட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 இயேசுவுக்குள் நமக்கு உண்டான சுயாதீனத்தை உளவுபார்த்து நம்மை நியாயப்பிரமாரணத்திற்கு அடிமைகளாக்கும்பொருட்டாகப் பக்கவழியாய் நுழைந்த கள்ளச் சகோதரர் நிமித்தம் அப்படிய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விசேஷத்தின் சத்தியம் உங்களிடத்திலே நிலைத்திருக்கும்படி, நாங்கள் ஒரு நாழிகையாகிலும் அவர்களுக்குக் கீழ்ப்படிந்து இணங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விசேஷத்தின் சத்தியம் உங்களிடத்திலே நிலைத்திருக்கும்படி, நாங்கள் ஒரு நாழிகையாகிலும் அவர்களுக்குக் கீழ்ப்படிந்து இணங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எண்ணிக்கையுள்ளவர்களாயிருந்தவர்கள் எனக்கு ஒன்றும் போதிக்கவில்லை; அவர்கள் எப்படிப்பட்டவர்களாயிருந்தாலும் எனக்குக் கவலையில்லை, தேவன் மனுஷரிடத்தில் பட்சபாதமுள்ளவரல்லவ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எண்ணிக்கையுள்ளவர்களாயிருந்தவர்கள் எனக்கு ஒன்றும் போதிக்கவில்லை; அவர்கள் எப்படிப்பட்டவர்களாயிருந்தாலும் எனக்குக் கவலையில்லை, தேவன் மனுஷரிடத்தில் பட்சபாதமுள்ளவரல்லவ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வுமல்லாமல், விருத்தசேதனமுள்ளவர்களுக்கு அப்போஸ்தலனாயிருக்கும்படி பேதுருவைப் பலப்படுத்தினவர் புறஜாதிகளுக்கு அப்போஸ்தலனாயிருக்கும்படி என்னையும் பலப்படுத்தினபடிய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வுமல்லாமல், விருத்தசேதனமுள்ளவர்களுக்கு அப்போஸ்தலனாயிருக்கும்படி பேதுருவைப் பலப்படுத்தினவர் புறஜாதிகளுக்கு அப்போஸ்தலனாயிருக்கும்படி என்னையும் பலப்படுத்தினபடியா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த்தசேதனமுள்ள அவர்களுக்குச் சுவிசேஷத்தைப் பிரசங்கிக்கும்படி பேதுருவுக்குக் கையளிக்கப்பட்டதுபோல, விருத்தசேதனம் இல்லாதவர்களுக்குப் பிரசங்கிக்கும்படி அது எனக்கும் கையளிக்கப்பட்டதென்று அவர்கள் கண்டு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ருத்தசேதனமுள்ள அவர்களுக்குச் சுவிசேஷத்தைப் பிரசங்கிக்கும்படி பேதுருவுக்குக் கையளிக்கப்பட்டதுபோல, விருத்தசேதனம் இல்லாதவர்களுக்குப் பிரசங்கிக்கும்படி அது எனக்கும் கையளிக்கப்பட்டதென்று அவர்கள் கண்டு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 அளிக்கப்பட்ட கிருபையை அறிந்தபோது, தூண்களாக எண்ணப்பட்ட யாக்கோபும், கேபாவும், யோவானும், தாங்கள் விருத்தசேதனமுள்ளவர்களுக்கும், நாங்கள் புறஜாதிகளுக்கும் பிரசங்கிக்கும்படி, அந்நியோந்நிய ஐக்கியத்திற்கு அடையாளமாக எனக்கும் பர்னபாவுக்கும் வலதுகை கொடு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த்திரரை நினைத்துக்கொள்ளும்படிக்குமாத்திரம் சொன்னார்கள்; அப்படிச் செய்யும்படி அதற்கு முன்னமே நானும் கருத்துள்ளவனாயிருந்த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ரித்திரரை நினைத்துக்கொள்ளும்படிக்குமாத்திரம் சொன்னார்கள்; அப்படிச் செய்யும்படி அதற்கு முன்னமே நானும் கருத்துள்ளவனாயிருந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ேதுரு அந்தியோகியாவுக்கு வந்தபோது, அவன்மேல் குற்றஞ்சுமந்ததினால், நான் முகமுகமாய் அவனோடே எதிர்த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பேதுரு அந்தியோகியாவுக்கு வந்தபோது, அவன்மேல் குற்றஞ்சுமந்ததினால், நான் முகமுகமாய் அவனோடே எதிர்த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்படியெனில், யாக்கோபினிடத்திலிருந்து சிலர் வருகிறதற்குமுன் அவன் புறஜாதியாருடனே சாப்பிட்டான்; அவர்கள் வந்தபோதோ, விருத்தசேதனமுள்ளவர்களுக்குப் பயந்து, விலகிப் பிரி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 யூதரும் அவனுடனேகூட மாயம்பண்ணினார்கள்; அவர்களுடைய மாயத்தினாலே பர்னபாவும் இழுப்பு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்ற யூதரும் அவனுடனேகூட மாயம்பண்ணினார்கள்; அவர்களுடைய மாயத்தினாலே பர்னபாவும் இழுப்பு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வர்கள் சுவிசேஷத்தின் சத்தியத்திற்கேற்றபடி சரியாய் நடவாததை நான் கண்டபோது, எல்லாருக்கும் முன்பாக நான் பேதுருவை நோக்கிச்சொன்னது என்னவென்றால்: யூதனாயிருக்கிற நீர் யூதர் முறைமையாக நடவாமல், புறஜாதியார் முறைமையாக நடந்துகொண்டிருக்க, புறஜாதியாரை யூதர்முறைமையாக நடக்கும்படி நீர் எப்படிக்கட்டாயம் பண்ணலாம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றஜாதியாரில் பிறந்த பாவிகளாயிராமல், சுபாவத்தின்படி யூதராயிருக்கிற நாமும் இயேசுகிறிஸ்துவைப்பற்றும் விசுவாசத்தினாலேயன்றி, நியாயப்பிரமாணத்தின் கிரியைகளினாலே மனுஷன் நீதிமானாக்கப்படுவதில்லையென்று அறிந்து, நியாயப்பிரமாணத்தின் கிரியைகளினாலல்ல, கிறிஸ்துவைப்பற்றும் விசுவாசத்தினாலே நீதிமான்களாக்கப்படும்படிக்குக் கிறிஸ்து இயேசுவின்மேல் விசுவாசிகளான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த்தின் கிரியைகளினாலே எந்த மனுஷனும் நீதிமானாக்கப்படுவதில்லைய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0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પણે યહૂદીઓ દેવને યોગ્ય થવા માટે ખ્રિસ્ત પાસે આવ્યા. તેથી એ સ્પષ્ટ છે કે આપણે પણ પાપી હતા. 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ની અર્થ એ કે ખ્રિસ્તે આપણને પાપી બનાવ્યા? ન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ંતુ જે મે છોડી દીધું છે તેનું શિક્ષણ (નિયમનું) આપવાની જો ફરીથી શરુંઆત કરીશ તો તે માર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ટું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ેં નિયમ માટે જીવવાનું બંધ કર્યુ છે. નિયમે જ પોતે મને મારી નાખ્યો. હું નિયમ માટે મૃત્યુ પામ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થી જ હું દેવ માટે જીવી શક્યો. હું ખ્રિસ્ત સાથે વધસ્તંભ પર મૃત્યુ પામ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ેથી જે જીવન અત્યારે હું જીવું છું તે હું નથી. તે ખ્રિસ્ત મારામાં જીવન જીવે છે. ભૌતિક શરીરથ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ું છું. પરંતુ દેવના દીકરા (ઈસુ) પરના વિશ્વાસ થકી હું જીવું છું. ઈસુ એ છે કે જેણે મને પ્રેમ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મારા ઉદ્ધાર માટે પોતાને અર્પણ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 દેવની કૃપા છે, અને મારા માટે તે ઘણી મહત્વની છે. શા માટે? કારણ કે જો નિયમ આપણને દેવને પા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ી શકતો હોત, તો ખ્રિસ્તને મરવું ના પડ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4 વરસ પછી, હું ફરીથી યરુંશાલેમ ગયો. હું બાર્નાબાસ સાથે ગયો, અને તિતસને મેં જોડે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ગયો કારણ કે દેવે મને બતાવ્યું કે મારે જવું જોઈએ. હું તે લોકો પાસે ગયો જેઓ વિશ્વાસીઓના અગ્રેસ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 જ્યારે અમે એકલા હતા ત્યારે, મેં આ લોકોને જે સુવાર્તાનો ઉપદેશ હું બિનયહૂદીઓને આપતો હતો તેન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. આ લોકો મારું કાર્ય સમજે એવી મારી ઈચ્છા હતી, કે જેથી મારું ભૂતકાળનું કાર્ય અને અત્યાર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 હું કરું છુ તે નિરર્થક ન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િતસ મારી સાથે હતો. તિતસ ગ્રીક છે. પરંતુ આ નેતાઓએ તિતસને પણ સુન્નત માટે દબાણ ન કર્યુ. અમાર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સ્યાની ચર્ચા કરવાની જરૂર હતી, કારણ કે છુપી રીતે કેટલાએક જૂઠા ભાઈઓ અમારા સમૂહમાં ઘૂસી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ખ્રિસ્ત ઈસુ તરફથી અમારી જે સ્વતંત્રતા હતી તે વિષે શોધી કાઢવા જાસૂસની જેમ તેઓ ઘૂસી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તે જૂઠા ભાઈઓ જે માંગતા હતા, તેવી કોઈ પણ બાબત અંગે અમે સહમત થયા નહિ! તમારા માટે સુવાર્તાન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ત્ય સતત રહે તેવું અમે ઈચ્છ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લોકો જે મહત્વના દેખાતા હતા, તેઓએ હું જે સુવાર્તાનો ઉપદેશ આપતો હતો તેને બદલ્યો નહોતો. (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મહત્વના” હતા કે નહિ તે મારે માટે કોઈ બાબત ન હતી. દેવ સમક્ષ સર્વ સમાન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રંતુ આ આગેવાનોએ જોયું કે પિતરની જેમ દેવે મને વિશિષ્ટ કાર્ય સોંપ્યું છે. યહૂદિઓને સુવાર્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વાનું કામ દેવે પિતરને આપ્યું હતું. પરંતુ બિનયહૂદિઓને સુવાર્તા કહેવાનું કામ દેવે મને સોપ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વે પિતરને પ્રેરિત તરીકે કામ કરવાની શક્તિ આપી હતી. પરંતુ જે લોકો યહૂદી નથી તેમના માટે હું પ્રેર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ાકૂબ, પિતર, અને યોહાનને આગેવાનો તરીકે ગણવામાં આવ્યા છે. તેઓએ જોયું કે દેવે મને આ વિશિષ્ટ કૃપ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દાન) આપી છે. તેથી તેઓએ મારો અને બાર્નાબાસનો સ્વીકાર કર્યો. પિતર, યાકૂબ, અને યોહાને કયું કે, “પાઉ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ાર્નાબાસ, તમે જે લોકો યહૂદી નથી તેઓની પાસે જાઓ તેની સાથે અમે સહમત છીએ. અમે યહૂદીઓ પાસે જઈ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ઓએ અમને માત્ર એક કામ કરવાનું કહ્યું કે દરિદ્રી લોકોને મદદ કરવાનું યાદ રાખો અને આ છે જ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ેખર કરવા ઈચ્છ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િતર અંત્યોખ આવ્યો. તેણે એવું કાંઈક કર્યુ જે યોગ્ય નહોતું. હું પિતરની વિરુંદ્ધ ગયો કારણ ક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ોટ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આમ બન્યું: જ્યારે પિતર સૌ પ્રથમ અંત્યોખ આવ્યો, ત્યારે તે બિનયહૂદિ લોકો સાથે જમ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નયહૂદિઓ સાથે સંલગ્ન થયો. પરંતુ પછી કેટલાએક યહૂદિ માણસોને યાકૂબે મોકલ્યા. જ્યારે આ યહૂદિ લોકો આ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, પિતરે બિનયહૂદિઓ સાથે જમવાનું બંધ કર્યુ. પિતર બિનયહૂદિઓથી અલગ થઈ ગયો. તે યહૂદિઓથી ગભરાત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ઓ માનતા હતા કે બધા જ બિનયહૂદિઓની સુન્નત કર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પિતર ઢોંગી હતો. અને અન્ય યહૂદિ વિશ્વાસીઓ પિતર સાથે જોડાયા. તેઓ પણ ઢોંગી હતા. બાર્નાબાસ પણ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 વિશ્વાસીઓ જે કરતા હતા તેમના પ્રભાવ નીચે આવી તે પણ ઢોંગથી વર્ત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ેં જોયું કે આ યહૂદિઓ શું કરતાં હતા. તેઓ સુવાર્તાના સત્યને અનુસરતા નહોતા. તેથી બીજા બધા યહૂદિ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જે બોલું છું તે સાંભળી શકે તે રીતે મેં પિતર જોડે વાત કરી. મેં આ કહ્યું, “પિતર, તું યહૂદિ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યહૂદિ જેવું જીવન જીવતો નથી. તું બિનયહૂદિ જેવું જીવન જીવે છે. તો હવે તું શા માટે બિનયહુદિ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ીઓ જેવું જીવન જીવવા માટે દબાણ કર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પણે યહૂદિઓ બિનયહૂદિઓ અને પાપીઓ તરીકે નહોતા જન્મ્યા. આપણે યહૂદિઓ તરીકે જન્મ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પણે જાણીએ છીએ કે નિયમને અનુસરવાથી વ્યક્તિ દેવને યોગ્ય નથી બનતી. ના! ઈસુ ખ્રિસ્તમાં રહે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નો વિશ્વાસ વ્યક્તિને દેવ સાથે ન્યાયી બનાવે છે. તેથી આપણે ઈસુ ખ્રિસ્તમાં આપણો વિશ્વાસ મૂક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આપણે દેવ માટે ન્યાયી બનવા માંગતા હતા. અને આપણે દેવને યોગ્ય છીએ કારણ કે આપણે ઈસુ ખ્રિસ્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મુક્યો અને નહિ કે આપણે નિયમને અનુસર્યા. આ સત્ય છે કારણ કે નિયમને અનુસરવાથી કોઈ વ્યક્તિ દે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ે યોગ્ય ન બન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2026-10-20T10:06:25Z</dcterms:created>
  <dcterms:modified xsi:type="dcterms:W3CDTF">2026-10-20T10:06:25Z</dcterms:modified>
  <dc:title>ગલાતીઓને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