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 கொள்ளைநோயாலும் தண்டிப்பே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 கொள்ளைநோயாலும் தண்டிப்பே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கர்த்தருடைய நாமத்தில் எங்களுக்குச் சொன்ன வார்த்தையின்படியே நாங்கள் உனக்குச் செவிகொடாமல்,]]></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எரேமியா, தனக்கு இப்படிப்பட்ட மறுமொழி கொடுத்த சகல ஜனங்களாகிய ஸ்திரீ புருஷர்களையும் மற்ற யாவரையும் நோக்கி:]]></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6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যিরমিয়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মিশরে বসবাসকারী যিহূদার লোকদের জন্য প্রভুর বার্তা এসেছিল যিরমিয়র কাছে| যিহূদার লোকরা তখন মিশ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গ্দোলে, তফন্হেষে, নোফে এবং দক্ষিণ মিশরের শহরগুলিতে বসবাস করছিল| প্রভুর বার্তা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প্রভু সর্বশক্তিমান ইস্রায়েলের ঈশ্বর বলেছেন, “তোমরা ইতিমধ্যে দেখতে পেয়েছো জেরুশালেম ও যিহূ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হরগুলিকে আমি কি ভাবে ধ্বংসস্তূপে পরিণত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ঐ শহরগুলির লোকরা অসত্‌ কার্য়কলাপসমূহের মধ্যে লিপ্ত ছিল, সেই কারণেই আমি ঐ শহরগুলিকে ধ্বংস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 ঐ শহরগুলির লোকরা অন্য দেবতাদের নৈবেদ্য দিয়ে আমাকে রুদ্ধ করে তুলেছিল| যাদের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পুরুষরাও পূজো করেনি এবং তাতেই আমার রাগ হয়ে গি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আমি তাদের কাছে বার বার আমার ভাব্বাদীদের পাঠিয়েছিলাম, ভাব্বাদীরা আমারই অনুচর| ঐ ভাব্বাদীরা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র্তা ঐ লোকদের কাছে বলেছিল| ভাব্বাদীরা বলেছিল, ‘এই ভয়ঙ্কর কাজ করো না| অন্য মূর্ত্তিদের পূজাকে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ঘৃণা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কিন্তু ঐ লোকরা ভাব্বাদীদের কথা মন দিয়ে শোনে নি| তারা অসত্‌ পথ থেকে সরে আসেনি| মূর্ত্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বেদ্য সাজিযে পূজো করা বন্ধ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তাই আমি আমার রোধ দেখিয়েছিলাম| শাস্তি দিয়েছিলাম যিহূদার শহরগুলিকে এবং জেরুশালেমের রাস্তাগুলি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রোধ বর্ষণের ফলেই আজ যিহূদা ও জেরুশালেম শহর ধ্বংসস্তূপে পরিণত হ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তাই প্রভু সর্বশক্তিমান ইস্রায়েলের ঈশ্বর বলেছেন, “কেন তোমরা মূর্ত্তিদের পূজা করে নিজেদের সর্বনা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ডেকে আনছো? তোমাদের জন্যই যিহূদার পরিবার ছিন্নমূল, তোমাদের জন্যই স্ত্রী, পুরুষ এবং শিশুদের যিহূ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 আলাদা করা হয়েছে| এবং সেই জন্য যিহূদার পরিবার থেকে জীবিত কেউ বাকী থাক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কেন তোমরা মূর্ত্তি তৈরী করে আমাকে রুদ্ধ করে তোল? এখন আবার তোমরা মিশরের মূর্ত্তিকে নৈবেদ্য সাজি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জো করে আমায় রুদ্ধ করে তুলেছো| তোমরা তোমাদের নিজেদের দোষেই ধ্বংস হবে| অন্যান্য দেশগুলির লোক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ছে তোমরা হবে অভিশাপ এবং উপহাসের পা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তোমরা কি তোমাদের পূর্বপুরুষরা যা অসত্‌ কর্মগুলি করেছিল তা ভুলে গিয়েছো? ভুলে গিয়েছো যিহূদার 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ও রানীরা কত পাপ কাজ করেছিল? যিহূদা দেশে ও জেরুশালেমের রাস্তাগুলোয তোমাদের স্ত্রীরা ও তোমরা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পগুলো করেছিলে সেগুলোর কথা কি ভুলে গি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এমন কি আজ পর্য়ন্ত যিহূদার লোকরা নিজেদের নম্র বিনীত করে তুলল না| তারা আমাকে কোন রকম সম্মান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 এবং তারা আমার শিক্ষামালাকে অনুসরণ করেনি| মান্য করেনি বিধিকে যা আমি প্রণযন করেছিলাম তাদের ও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পুরুষদে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সুতরাং প্রভু সর্বশক্তিমান ইস্রায়েলের ঈশ্বর বলেছেন: “আমি তোমাদের জীবনে ভয়ঙ্কর কিছু ঘটা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দ্ধান্ত নিয়েছি| আমি সমগ্র যিহূদা পরিবারকে ধ্বংস করে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সামান্য কিছু যিহূদার জীবিত মানুষ (যিহূদা ধ্বংসের পর যারা বেঁচে গিয়েছিল) রয়ে গিয়েছিল তারা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শরে চলে এসেছে| তাদেরও আমি ধ্বংস করে দেব| তাদের মৃত্যু হবে তরবারির আঘাতে অথবা অনাহারে| যিহূ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বশিষ্ট এই লোকদের জীবনে এমন দুর্য়োগ আসবে যা দেখে অন্য দেশের লোকরাও ভয়ে শিউরে উঠবে| অভিশপ্ত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ঠবে মিশরে চলে আসা যিহূদার মানুষগুলোর জীবন| অন্য দেশের মানুষ তাদের নিয়ে হাসাহাসি করবে, অপমা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মিশরে যারা চলে এসেছে তাদের আমি চরম শাস্তি দেব| তাদের শাস্তি দেবার জন্য আমি তরবারি, অনাহার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রাত্মক রোগসমূহের ব্যবহার প্রযোগ করব, ঠিক য়েমন আমি জেরুশালেমকে শাস্তি দিয়ে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মিশরে চলে আসা যিহূদার জীবিত মানুষরা কেউ আমার শাস্তি থেকে পালিয়ে বাঁচতে পারবে না| যিহূদায় কেউ]]></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চে ফিরে য়েতে পারবে না| যিহূদায় ফিরে য়েতে চাইলেও তারা ফিরতে পারবে না তবে হয়তো কয়েক জন পালি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তেও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মিশরে বাস করা যিহূদার অধিকাংশ মহিলা নৈবেদ্য সাজিযে মূর্ত্তি পূজা করতো| অথবা তাদের স্বামীরা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তো কিন্তু বারণ করতো না| যিহূদার বহু লোকে, যারা দক্ষিণ মিশরে বাস করত একত্রিত হয়েছিল| তারা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ত্রীদের অন্য দেবতাদের নৈবেদ্য সাজিযে পূজো দেওয়ার বিষযটি নিয়ে যিরমিয়কে বলে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যিরমিয় তাদের বলেছিল, “প্রভু সব কিছু মনে রাখেন, যিহূদা ও জেরুশালেমের রাস্তায় তোমরা অ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তাদের উদ্দেশ্যে বলি দিয়েছিলে| তোমরা তোমাদের পূর্বপুরুষ তোমাদের রাজা ও তার সভাসদেরা এবং ঐ দেশে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স্ত মানুষ কি কি করেছিল সব প্রভু মনে রেখে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তুমি য়ে প্রভুর বার্তা আমাদের বলেছিলে তা আমরা শুন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তোমাদের পাপ কাজগুলি প্রভু আর সহ্য করতে পারছিলেন না| তোমাদের মারাত্মক কাজগুলির জন্য তিনি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শকে একটি শূন্য মরুভূমিতে পরিণত করেছিলেন| কোন ব্যক্তি আর সেখানে এখন বাস করে না| অন্য দেশের লোকরা ঐ]]></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শের নিন্দা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আমরা স্বর্গের রানীকেই আমাদের নৈবেদ্য উত্সর্গ করার জন্য প্রতিশ্রুতিবদ্ধ| এবং আমরা আ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শ্রুতি মতোই কাজ করব| আমরা আমাদের পেয নৈবেদ্য তাকেই উত্সর্গ করব উপাসনার মধ্যে দিয়ে| আমরা আ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পুরুষ, আমাদের রাজারা ও তার সভাসদেরা অতীতে তাই করে এসেছে| আমরা যিহূদার শহরগুলিতে এবং জেরুশালে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স্তাগুলিতে একই জিনিষ করেছি| আমরা যখনই স্বর্গের রানীকে পূজা করেছি তখনই আমরা প্রচুর খাদ্য পে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সাফল্য পেয়েছি| এবং আমাদের জীবনে কোন খারাপ ঘটে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তোমরা অন্য দেবতাদের উদ্দেশ্যে উত্সর্গ করেছিলে বলে, প্রভুর বিরুদ্ধে পাপ কর্ম করেছিলে বলে, প্রভু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য করনি বলে, প্রভুর শিক্ষামালা অনুসরণ করনি বলে এবং তাঁর চুক্তিতে তোমরা তোমাদের প্রতিশ্রুতি রক্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নি বলে তোমাদের জীবনে ঐ বিপর্য়য ঘটে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কিন্তু আমরা যখন তার পূজা বন্ধ করেছি তখনই আমাদের জীবনে সমস্যা ঘনীভূত হয়ে উঠেছে| আমাদের মানু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রা গিয়েছে তরবারির আঘাতে ও অনাহা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তখন যিরমিয় ঐ পুরুষ ও মহিলাদের বলেছিল: “যিহূদার লোকরা যারা আজ মিশরে এসে থাকছো তারা মন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র বার্তা শো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এখন এই স্বামীদের স্ত্রীরাও যিরমিয়কে বলে উঠল, “আমাদের স্বামীরা জানতো য়ে আমরা কি করছি|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মতিএমেই আমরা স্বর্গের রানীকে উত্সর্গ ও পেয নৈবেদ্য উত্সর্গ করেছিলাম| তারা এও জানতো য়ে আমরা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খের আদলে কেক বানা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প্রভু সর্বশক্তিমান ইস্রায়েলের ঈশ্বর বলেছেন: ‘হে নারী তোমরা বলেছিলে, “আমরা আমাদের প্রতিশ্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ঙ্গ করব না| আমরা স্বর্গের রানীকে পেয নৈবেদ্য উত্সর্গ করার ব্যাপারে প্রতিশ্রুতিবদ্ধ|” সুতরাং যা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তোমাদের প্রতিশ্রুতি মতো কাজ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তখন যিরমিয় সেই পুরুষ এবং মহিলাদের সঙ্গে কথা বলে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মিশরে বাস করা যিহূদার লোকরা প্রভুর বার্তা শোন: আমি আমার মহান নামের শপথ নিচ্ছি: মিশরে বাস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হূদার কোন মানুষ আর কখনো আমার নামে প্রতিশ্রুতি করতে পারবে না| তারা আর কখনো বলে উঠবে না, “জীব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র দিব্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যিহূদার সেই লোকগুলিকে আমি লক্ষ্য করছি| তাদের ভালো করবার জন্য আমি এটা করছি না, করছি তাদের আঘা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বার জন্য| মিশরে বসবাস করা যিহূদার লোকদের অনাহারে ও তরবারির আঘাতে মৃত্যু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কিছু লোক পালিয়ে যাবে| তরবারির আঘাতে মারা যাবে না| তারা প্রাণ নিয়ে মিশর থেকে যিহূদায় ফি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সবে| কিন্তু তাদের সংখ্যা খুবই সামান্য| তখন তারা বুঝতে পারবে কার কথা সত্যি হল, আমার না তাদের ক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প্রভু বলেন: ‘আমি য়ে তোমাদের এখানে, এই মিশরে, শাস্তি দেব তার একটা প্রমাণ দেব| তখন তোমরা জান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 তোমাদের আঘাত করবার য়ে শপথ আমি নিয়েছিলাম তা পরিপূর্ণ হ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এটাই তোমাদের কাছে প্রমাণ করবে য়ে আমি যা কিছু বলি তা সত্য হবে| মিশরের রাজা ফরৌণ হফ্রাকে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এুরা হত্যা করতে চায়| আমি ফরৌণ হফ্রাকে তার শএুদের হাতে তুলে দেব| য়েমন করে আমি যিহূদার 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দিকিয়কে তার শএুপক্ষ বাবিলের রাজা নবূখদ্রিত্‌সরের হাতে তুলে দিয়েছিলাম, ঠিক একই রকম ভাবে ফ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ফ্রাকেও আমি তার শএুদের হাতে তুলে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44]]></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2026-10-21T09:36:52Z</dcterms:created>
  <dcterms:modified xsi:type="dcterms:W3CDTF">2026-10-21T09:36:52Z</dcterms:modified>
  <dc:title>যিরমিয়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