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றன் கிரியைகளால் தேவ நீதி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டு நான் செய்வதில்லை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சிந்துகினுங் கண்ணீர், ஏதேது செய்கின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ங்கு செய்வதில்லை. - ஆகா 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ொண்டுவரக் கையிலொன்று மில்லை, உ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ுடன்தான்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தி கொண்டு கழுவி உடுத்திப் பெலனருள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வே, அல்லாது துய்ந்திடேன். - ஆகா 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ஜீவனிருக்கையில், சாவில் கண் மூடுகையில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யாவுலகிற் செல்கையில்,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ளி மேவு பத்ராசன மீதுனைக் காண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ைந்துனில் மறைந்துய்குவேன். - ஆகா 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(ஆகா ஆகா) நித்திய கன்மலை எனக்காய்ப்-பிள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யமாய் மறைந்துய்குவேன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ுத்த உதிரமும் நீரும் வடிந்த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ன் விலாவினின்று;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ால் சுத்தமடைந்து பாவக்குற்றம் நீங்கிச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கமாக வாழ்வேனே. - ஆகா ஆக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2026-09-16T17:05:42Z</dcterms:created>
  <dcterms:modified xsi:type="dcterms:W3CDTF">2026-09-16T17:05:42Z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