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ன் கிரியைகளால் தேவ நீத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ு நான் செய்வதில்லை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சிந்துகினுங் கண்ணீர், ஏதேது செய்க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செய்வதில்லை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ொண்டுவரக் கையிலொன்று மில்லை,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ுடன்தான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கொண்டு கழுவி உடுத்திப் பெலனரு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வே, அல்லாது துய்ந்திடேன்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ிருக்கையில், சாவில் கண் மூடு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யாவுலகிற் செல்கையில்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ேவு பத்ராசன மீதுனைக் காண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ந்துனில் மறைந்துய்குவேன்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ஆகா ஆகா) 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த்த உதிரமும் நீரும் வடி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ன் விலாவினின்று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ால் சுத்தமடைந்து பாவக்குற்றம் நீங்கி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க வாழ்வேனே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2026-07-31T15:00:15Z</dcterms:created>
  <dcterms:modified xsi:type="dcterms:W3CDTF">2026-07-31T15:00:15Z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