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presProps" Target="presProps.xml"/>
  <Relationship Id="rId22" Type="http://schemas.openxmlformats.org/officeDocument/2006/relationships/viewProps" Target="viewProps.xml"/>
  <Relationship Id="rId23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ாவே, உம்முடைய வல்லமையிலே ராஜா மகிழ்ச்சியாயிருக்கிறார்; உம்முடைய இரட்சிப்பிலே எவ்வளவாய்க் களிகூருகிறார்!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வருடைய மனவிருப்பத்தின்படி நீர் அவருக்குத் தந்தருளி, அவருடைய உதடுகளின் விண்ணப்பத்தைத் தள்ளாதிருக்கிறீர். (சேலா.)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உத்தம ஆசீர்வாதங்களோடு நீர் அவருக்கு எதிர்கொண்டுவந்து, அவர் சிரசில் பொற்கிரீடம் தரிப்பிக்கிறீர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உத்தம ஆசீர்வாதங்களோடு நீர் அவருக்கு எதிர்கொண்டுவந்து, அவர் சிரசில் பொற்கிரீடம் தரிப்பிக்கிறீர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ர் உம்மிடத்தில் ஆயுசைக்கேட்டார்; நீர் அவருக்கு என்றென்றைக்குமுள்ள தீர்க்காயுசை அளித்தீர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உமது இரட்சிப்பினால் அவர் மகிமை பெரிதாயிருக்கிறது; மேன்மையையும் மகத்துவத்தையும் அவருக்கு அருளினீர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உமது இரட்சிப்பினால் அவர் மகிமை பெரிதாயிருக்கிறது; மேன்மையையும் மகத்துவத்தையும் அவருக்கு அருளினீர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ரை நித்திய ஆசீர்வாதங்களுள்ளவராக்குகிறீர்; அவரை உம்முடைய சமுகத்தின் மகிழ்ச்சியினால் பூரிப்பாக்குகிறீர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ராஜா கர்த்தர்மேல் நம்பிக்கையாயிருக்கிறார்: உன்னதமானவருடைய தயவினால் அசைக்கப்படாதிருப்பார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உமது கை உமது சத்துருக்களெல்லாரையும் எட்டிப்பிடிக்கும்; உமதுவலதுகரம் உம்மைப் பகைக்கிறவர்களைக் கண்டுபிடிக்கும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உமது கோபத்தின் காலத்திலே அவர்களை அக்கினிச் சூளையாக்கிப்போடுவீர்; கர்த்தர் தமது கோபத்திலே அவர்களை அழிப்பார்; அக்கினி அவர்களைப் பட்சிக்கும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உமது கோபத்தின் காலத்திலே அவர்களை அக்கினிச் சூளையாக்கிப்போடுவீர்; கர்த்தர் தமது கோபத்திலே அவர்களை அழிப்பார்; அக்கினி அவர்களைப் பட்சிக்கும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வர்கள் கனியை பூமியிலிராதபடி நீர் அழித்து, அவர்கள் சந்ததியை மனுபுத்திரரிலிராதபடி ஒழியப்பண்ணுவீர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வர்கள் உமக்கு விரோதமாய்ப் பொல்லாங்கு நினைத்தார்கள்: தீவினையை எத்தனம்பண்ணினார்கள்; ஒன்றும் வாய்க்காமற்போயிற்று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வர்களை இலக்காக வைத்து, உம்முடைய அம்புகளை நாணேற்றி அவர்கள் முகத்திற்கு நேரே விடுகிறீர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கர்த்தாவே, உம்முடைய பலத்திலே நீர் எழுந்தருளும்; அப்பொழுது உம்முடைய வல்லமையைப் பாடிக்கீர்த்தனம்பண்ணுவோம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கர்த்தாவே, உம்முடைய பலத்திலே நீர் எழுந்தருளும்; அப்பொழுது உம்முடைய வல்லமையைப் பாடிக்கீர்த்தனம்பண்ணுவோம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9596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21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હે યહોવા, તમારી શકિતથી રાજા ખૂબ આનંદ પામે છે. તમારા તારણથી તેને એટલો બધો ગર્વ અને આનંદ થાય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21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કારણ કે તમે તેને તેનાં હૃદયની ઇચ્છા પ્રમાણે આપ્યું છે. તેના હોઠે કરેલી અરજીને તમે કદી નકારી નથ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21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કારણ કે તમે તેને સફળતાં અને સમૃદ્ધિ આપી રાજ્યાસન પર બેસાડ્યો છે. અને પ્રેમથી તમે તેના માથે શુદ્ધ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21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ોનાનો મુગટ પહેરાવ્યો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21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હે યહોવા, રાજાએ તમારી પાસે જીવન માગ્યું અને તમે તેને સર્વકાળ રહે એવું દીર્ધાયુષ્ય આપ્ય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21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તમે તેને જે વિજય અપાવ્યો તેનાથી તેની કિતિર્માં ઘણો વધારો થયો. તમે તેને કૃપાના અને ગૌરવના વસ્રોથ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21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શણગાર્યો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21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કારણ કે તમે તેને હંમેશા આશીર્વાદ આપો છો. અને તમે તેને તમારી સમક્ષ રહેવાનો આનંદ આપો છ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21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કારણ રાજા યહોવાનો ભરોસો કરે છે. અને તેને કદીય પરાત્પર દેવની કૃપાથી વંચિત કરવામાં નહિ આવ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21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તમે તમારા તમામ શત્રુઓને પકડી લેશો અને તમારો જમણો હાથ શોધી કાઢશે કે કોણ તમને ધિક્કાર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21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જયારે તમે પ્રગટ થશો ત્યારે તેઓ તમારી પવિત્ર ઉપસ્થિતિના દિવ્ય અગ્નિમાં નાશ પામશે. યહોવા પોતાન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21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ોપથી તેઓને ગળી જશે અને તેમનો કોપાજ્ઞિ તેમને બાળીને રાખ કરી દે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21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યહોવા પૃથ્વી પરના તેઓના પરિવારોનો વિનાશ કરશે; માણસ જાતમાંથી તેમના વંશજો નાશ પામ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21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કારણ, હે યહોવા, આ માણસોએ તમારી વિરુદ્ધ કાવતરું કર્યું છે. છતાં તેઓને કદાપિ સફળતાં મળવાની નથ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21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તમારી પણછથી તમે તેઓ પર જે નિશાન તાકયું છે. તે જ્યારે તેઓ જોશે, ત્યારે તેઓએ પાછા હઠી જવું પડ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21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હે યહોવા, તમારા મહાન સાર્મથ્ય માટે અમે તમારી સ્તુતિ કરીએ છીએ; અને તમારા મહાન કમોર્ની ઉજવણી કરવ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21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્તુતિગીતો બનાવી ગાઇશ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21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0">
  <a:themeElements>
    <a:clrScheme name="Theme8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2026-10-20T07:01:35Z</dcterms:created>
  <dcterms:modified xsi:type="dcterms:W3CDTF">2026-10-20T07:01:35Z</dcterms:modified>
  <dc:title>ગીતશાસ્ત્ર : 21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