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என் நியாயங்களை அணியணியாக வைத்தேன்; என் நீதி விளங்கும் என்று அறி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னோடே வழக்காடவேண்டுமென்று இருக்கிறவன் யார்? நான் மவுனமாயிருந்தால் ஜீவித்துப்போவேன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ண்டு காரியங்களைமாத்திரம் எனக்குச் செய்யாதிருப்பீராக; அப்பொழுது உமது முகத்துக்கு முன்பாக ஒளித்துக்கொள்ளாதிரு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்முடைய கையை என்னைவிட்டுத் தூரப்படுத்தும்; உம்முடைய பயங்கரம் என்னைக் கலங்கப்பண்ணாதிருப்ப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கூப்பிடும், நான் உத்தரவுகொடுப்பேன்; அல்லது நான் பேசுவேன்; நீர் எனக்கு மறுமொழி சொல்ல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அக்கிரமங்களும் பாவங்களும் எத்தனை? என் மீறுதலையும் என் பாவத்தையும் எனக்கு உணர்த்த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ர் உமது முகத்தை மறைத்து என்னை உமக்குப் பகைஞனாக எண்ணுவா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ற்றடித்த சருகை நொறுக்குவீரோ? காய்ந்துபோன துரும்பைப் பின்தொடருவீர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கா கசப்பான தீர்ப்புகளை என்பேரில் எழுதுகிறீர்; என் சிறுவயதின் அக்கிரமங்களை எனக்குப் பலிக்கப்பண்ணு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கால்களைத் தொழுவடித்துப்போட்டு என் வழிகளையெல்லாம் காவல்பண்ணுகிறீர்; என் காலடிகளில் அடையாளத்தைப் போடு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கால்களைத் தொழுவடித்துப்போட்டு என் வழிகளையெல்லாம் காவல்பண்ணுகிறீர்; என் காலடிகளில் அடையாளத்தைப் போடுகிற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ப்பட்டவன் அழுகிப்போகி, வஸ்துபோலவும் பொட்டரித்த வஸ்திரம்போலவும் அழிந்துபோ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இவைகளெல்லாவற்றையும் என் கண் கண்டு என் காது கேட்டு அறிந்த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றிந்திருக்கிறதை நானும் அறிந்திருக்கிறேன்; நான் உங்களுக்குத் தாழ்ந்தவன் அல்ல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வரோடே நான் பேசினால் நல்லது; தேவனோடே நியாயத்திற்காக வழக்காட விரும்ப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ொய்யைப் பிணைக்கிறவர்கள்; நீங்கள் எல்லாரும் காரியத்துக்குதவாத வைத்திய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ேசாமலிருந்தால் நலமாகும்; அது எங்களுக்கு ஞானம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என் நியாயத்தைக்கேட்டு என் உதடுகள் சொல்லும் விசேஷங்களைக் கவனிய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தேவனுக்காக நியாயக்கேடாய்ப் பேசி அவருக்காக வஞ்சகமாய் வசனிக்கவேண்டும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ுக்கு முகதாட்சிணியம் பண்ணுவீர்களோ? தேவனுக்காக வழக்காடுவீர்கள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உங்களை ஆராய்ந்துபார்த்தால் அது உங்களுக்கு நலமாயிருக்குமோ? மனுஷனைப் பரியாசம்பண்ணுகிறதுபோல அவரைப் பரியாசம்பண்ணுவீர்கள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உங்களை ஆராய்ந்துபார்த்தால் அது உங்களுக்கு நலமாயிருக்குமோ? மனுஷனைப் பரியாசம்பண்ணுகிறதுபோல அவரைப் பரியாசம்பண்ணுவீர்கள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அந்தரங்கமாய் முகதாட்சிணியம்பண்ணினால், அவர் உங்களை எவ்விதத்திலும் கண்டி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டைய மகத்துவம் உங்களைத் திடுக்கிடப்பண்ணாதோ? அவருடைய பயங்கரம் உங்களைப் பிடிக்கமாட்டாத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பேரை நினைக்கப்பண்ணும் அடையாளங்கள் சாம்பலுக்குச்சரி; உங்கள் மேட்டிமைகள் சேற்றுக்குவியல்களுக்குச் சமான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மவுனமாயிருங்கள், நான் பேசுகிறேன் எனக்கு வருகிறது வரட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என் பற்களில் என் சதையைப் பிடுங்கி, என் பிராணனை என் கையிலே வைப்பானேன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என்னைக் கொன்றுபோட்டாலும், அவர்மேல் நம்பிக்கையாயிருப்பேன்; ஆனாலும் என் வழிகளை அவருக்கு முன்பாக ரூபகாரம்பண்ண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ே என் இரட்சிப்பு; மாயக்காரனோ அவர் சந்நிதியில் சேர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வசனத்தையும், நான் சொல்லிக் காண்பிக்கிறதையும், உங்கள் செவிகளால் கவனமாய்க் கேள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4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देखो, मैं ने अपने बहस की पूरी तैयारी की है; मुझे निश्चय है कि मैं निर्दोष ठह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कौन है जो मुझ से मुकद्दमा लड़ सकेगा? ऐसा कोई पाया जाए, तो मैं चुप हो कर प्राण छोड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दो ही काम मुझ से न कर, तब मैं तुझ से नहीं छिपूंग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अपनी ताड़ना मुझ से दूर कर ले, और अपने भय से मुझे भयभीत न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तेरे बुलाने पर मैं बोलूंगा; नहीं तो मैं प्रश्न करूंगा, और तू मुझे उत्तर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मुझ से कितने अधर्म के काम और पाप हुए हैं? मेरे अपराध और पाप मुझे जता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ू किस कारण अपना मुंह फेर लेता है, और मुझे अपना शत्रु गिन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क्या तू उड़ते हुए पत्ते को भी कंपाएगा? और सूखे डंठल के पीछे पड़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ू मेरे लिये कठिन दु:खों की आज्ञा देता है, और मेरी जवानी के अधर्म का फल मुझे भुगता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मेरे पांवों को काठ में ठोंकता, और मेरी सारी चाल चलन देखता रहता है; और मेरे पांवों की चारों ओ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ीमा बान्ध ल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मैं सड़ी गली वस्तु के तुल्य हूं जो नाश हो जाती है, और कीड़ा खाए कपड़े के तुल्य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सुनो, मैं यह सब कुछ अपनी आंख से देख चुका, और अपने कान से सुन चुका, और समझ भी चुक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जो कुछ तुम जानते हो वह मैं भी जानता हूँ; मैं तुम लोगों से कुछ कम नहीं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मैं तो सर्वशक्तिमान से बातें करूंगा, और मेरी अभिलाषा ईश्वर से वादविवाद करने क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परन्तु तुम लोग झूठी बात के गढ़ने वाले हो; तुम सबके सब निकम्मे वैद्य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भला होता, कि तुम बिलकुल चुप रहते, और इस से तुम बुद्धिमान ठहर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मेरा विवाद सुनो, और मेरी बहस की बातों पर कान लग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क्या तुम ईश्वर के निमित्त टेढ़ी बातें कहोगे, और उसके पक्ष में कपट से बोलो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क्या तुम उसका पक्षपात करोगे? और ईश्वर के लिये मुकद्दमा चल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्या यह भला होगा, कि वह तुम को जांचे? क्या जैसा कोई मनुष्य को धोखा दे, वैसा ही तुम क्या उसको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धेखा दो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जो तुम छिपकर पक्षपात करो, तो वह निश्चय तुम को डांट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्या तुम उसके माहात्म्य से भय न खाओगे? क्या उसका डर तुम्हारे मन में न समाए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ुम्हारे स्मरणयोग्य नीतिवचन राख के समान हैं; तुम्हारे कोट मिट्टी ही के ठहरे है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मुझ से बात करना छोड़ो, कि मैं भी कुछ कहने पाऊं; फिर मुझ पर जो चाहे वह आ प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मैं क्यों अपना मांस अपने दांतों से चबाऊं? और क्यों अपना प्राण हथेली पर रख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वह मुझे घात करेगा, मुझे कुछ आशा नहीं; तौभी मैं अपनी चाल चलन का पक्ष 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यह भी मेरे बचाव का कारण होगा, कि भक्तिहीन जन उसके साम्हने नहीं जा स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चित्त लगाकर मेरी बात सुनो, और मेरी बिनती तुम्हारे कान में प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2026-10-21T07:36:07Z</dcterms:created>
  <dcterms:modified xsi:type="dcterms:W3CDTF">2026-10-21T07:36:07Z</dcterms:modified>
  <dc:title>अय्यूब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