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Run all of you back and forth through the streets of Jerusalem, and see now, and know, and seek in the broad places thereof, if all of you can find a man, if there be any that executes judgment, that seeks the truth; and I will pardon 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Run all of you back and forth through the streets of Jerusalem, and see now, and know, and seek in the broad places thereof, if all of you can find a man, if there be any that executes judgment, that seeks the truth; and I will pardon 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Run all of you back and forth through the streets of Jerusalem, and see now, and know, and seek in the broad places thereof, if all of you can find a man, if there be any that executes judgment, that seeks the truth; and I will pardon 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ough they say, The LORD lives; surely they swear falsel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 LORD, are not yours eyes upon the truth? you have stricken them, but they have not grieved; you have consumed them, but they have refused to receive correction: they have made their faces harder than a rock; they have refused to retur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 LORD, are not yours eyes upon the truth? you have stricken them, but they have not grieved; you have consumed them, but they have refused to receive correction: they have made their faces harder than a rock; they have refused to retur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 LORD, are not yours eyes upon the truth? you have stricken them, but they have not grieved; you have consumed them, but they have refused to receive correction: they have made their faces harder than a rock; they have refused to retur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I said, Surely these are poor; they are foolish: for they know not the way of the LORD, nor the judgment of their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I said, Surely these are poor; they are foolish: for they know not the way of the LORD, nor the judgment of their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ill get me unto the great men, and will speak unto them; for they have known the way of the LORD, and the judgment of their God: but these have altogether broken the yoke, and burst the bond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ill get me unto the great men, and will speak unto them; for they have known the way of the LORD, and the judgment of their God: but these have altogether broken the yoke, and burst the bond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ill get me unto the great men, and will speak unto them; for they have known the way of the LORD, and the judgment of their God: but these have altogether broken the yoke, and burst the bond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a lion out of the forest shall slay them, and a wolf of the evenings shall spoil them, a leopard shall watch over their cities: every one that goes out thence shall be torn in pieces: because their transgressions are many, and their backslidings are increas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a lion out of the forest shall slay them, and a wolf of the evenings shall spoil them, a leopard shall watch over their cities: every one that goes out thence shall be torn in pieces: because their transgressions are many, and their backslidings are increas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a lion out of the forest shall slay them, and a wolf of the evenings shall spoil them, a leopard shall watch over their cities: every one that goes out thence shall be torn in pieces: because their transgressions are many, and their backslidings are increas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ow shall I pardon you for this? your children have forsaken me, and sworn by them that are no gods: when I had fed them to the full, they then committed adultery, and assembled themselves by troops in the harlots' hous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ow shall I pardon you for this? your children have forsaken me, and sworn by them that are no gods: when I had fed them to the full, they then committed adultery, and assembled themselves by troops in the harlots' hous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y were as fed horses in the morning: every one neighed after his neighbour's wif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y were as fed horses in the morning: every one neighed after his neighbour's wif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hall I not visit for these things? says the LORD: and shall not my soul be avenged on such a nation as thi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hall I not visit for these things? says the LORD: and shall not my soul be avenged on such a nation as thi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Go all of you up upon her walls, and destroy; but make not a full end: take away her battlements; for they are not the LORD'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Go all of you up upon her walls, and destroy; but make not a full end: take away her battlements; for they are not the LORD'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 house of Israel and the house of Judah have dealt very treacherously against me, says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 house of Israel and the house of Judah have dealt very treacherously against me, says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y have lied concerning the LORD, and said, It is not he; neither shall evil come upon us; neither shall we see sword nor famin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y have lied concerning the LORD, and said, It is not he; neither shall evil come upon us; neither shall we see sword nor famin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prophets shall become wind, and the word is not in them: thus shall it be done unto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prophets shall become wind, and the word is not in them: thus shall it be done unto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refore thus says the LORD God of hosts, Because all of you speak this word, behold, I will make my words in your mouth fire, and this people wood, and it shall devour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refore thus says the LORD God of hosts, Because all of you speak this word, behold, I will make my words in your mouth fire, and this people wood, and it shall devour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refore thus says the LORD God of hosts, Because all of you speak this word, behold, I will make my words in your mouth fire, and this people wood, and it shall devour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o, I will bring a nation upon you from far, O house of Israel, says the LORD: it is a mighty nation, it is an ancient nation, a nation whose language you know not, neither understand what they sa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o, I will bring a nation upon you from far, O house of Israel, says the LORD: it is a mighty nation, it is an ancient nation, a nation whose language you know not, neither understand what they sa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o, I will bring a nation upon you from far, O house of Israel, says the LORD: it is a mighty nation, it is an ancient nation, a nation whose language you know not, neither understand what they sa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ir quiver is as an open tomb, they are all mighty me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eat up yours harvest, and your bread, which your sons and your daughters should eat: they shall eat up your flocks and yours herds: they shall eat up your vines and your fig trees: they shall impoverish your fenced cities, wherein you trusted, with the sw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eat up yours harvest, and your bread, which your sons and your daughters should eat: they shall eat up your flocks and yours herds: they shall eat up your vines and your fig trees: they shall impoverish your fenced cities, wherein you trusted, with the sw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eat up yours harvest, and your bread, which your sons and your daughters should eat: they shall eat up your flocks and yours herds: they shall eat up your vines and your fig trees: they shall impoverish your fenced cities, wherein you trusted, with the sw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eat up yours harvest, and your bread, which your sons and your daughters should eat: they shall eat up your flocks and yours herds: they shall eat up your vines and your fig trees: they shall impoverish your fenced cities, wherein you trusted, with the sw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evertheless in those days, says the LORD, I will not make a full end with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shall come to pass, when all of you shall say, Wherefore does the LORD our God all these things unto us? then shall you answer them, Like all of you have forsaken me, and served strange gods in your land, so shall all of you serve strangers in a land that is not your'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shall come to pass, when all of you shall say, Wherefore does the LORD our God all these things unto us? then shall you answer them, Like all of you have forsaken me, and served strange gods in your land, so shall all of you serve strangers in a land that is not your'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shall come to pass, when all of you shall say, Wherefore does the LORD our God all these things unto us? then shall you answer them, Like all of you have forsaken me, and served strange gods in your land, so shall all of you serve strangers in a land that is not your'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Declare this in the house of Jacob, and publish it in Judah, say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Hear now this, O foolish people, and without understanding; which have eyes, and see not; which have ears, and hear no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ear all of you not me? says the LORD: will all of you not tremble at my presence, which have placed the sand for the bound of the sea by a perpetual decree, that it cannot pass it: and though the waves thereof toss themselves, yet can they not prevail; though they roar, yet can they not pass over 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ear all of you not me? says the LORD: will all of you not tremble at my presence, which have placed the sand for the bound of the sea by a perpetual decree, that it cannot pass it: and though the waves thereof toss themselves, yet can they not prevail; though they roar, yet can they not pass over 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ear all of you not me? says the LORD: will all of you not tremble at my presence, which have placed the sand for the bound of the sea by a perpetual decree, that it cannot pass it: and though the waves thereof toss themselves, yet can they not prevail; though they roar, yet can they not pass over 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this people has a revolting and a rebellious heart; they are revolted and gon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either say they in their heart, Let us now fear the LORD our God, that gives rain, both the former and the latter, in his season: he reserves unto us the appointed weeks of the harves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either say they in their heart, Let us now fear the LORD our God, that gives rain, both the former and the latter, in his season: he reserves unto us the appointed weeks of the harves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either say they in their heart, Let us now fear the LORD our God, that gives rain, both the former and the latter, in his season: he reserves unto us the appointed weeks of the harves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Your iniquities have turned away these things, and your sins have withheld good things from you.]]></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among my people are found wicked men: they lay wait, as he that sets snares; they set a trap, they catch m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among my people are found wicked men: they lay wait, as he that sets snares; they set a trap, they catch me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s a cage is full of birds, so are their houses full of deceit: therefore they are become great, and becoming ric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s a cage is full of birds, so are their houses full of deceit: therefore they are become great, and becoming ric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y are becoming fat, they shine: yea, they pass over the deeds of the wicked: they judge not the cause, the cause of the fatherless, yet they prosper; and the right of the needy do they not judg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y are becoming fat, they shine: yea, they pass over the deeds of the wicked: they judge not the cause, the cause of the fatherless, yet they prosper; and the right of the needy do they not judg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y are becoming fat, they shine: yea, they pass over the deeds of the wicked: they judge not the cause, the cause of the fatherless, yet they prosper; and the right of the needy do they not judg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hall I not visit for these things? says the LORD: shall not my soul be avenged on such a nation as thi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hall I not visit for these things? says the LORD: shall not my soul be avenged on such a nation as thi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 wonderful and horrible thing is committed in the lan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prophets prophesy falsely, and the priests bear rule by their means; and my people love to have it so: and what will all of you do in the end thereof?]]></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prophets prophesy falsely, and the priests bear rule by their means; and my people love to have it so: and what will all of you do in the end thereof?]]></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9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யாயஞ்செய்கிற மனுஷனைக் கண்டுபிடிப்பீர்களோ என்றும், சத்தியத்தைத் தேடுகிறவன் உண்டோ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ன் தெருக்களிலே திரிந்துபார்த்து, விசாரித்து, அதின் வீதிகளிலே தேடுங்கள்; காண்பீர்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மன்னிப்புத் த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 கர்த்தருடைய ஜீவனைக்கொண்டு சொல்லுகிறோம் என்றாலும், பொய்யாணையி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வே, உம்முடைய கண்கள் சத்தியத்தை அல்லவோ நோக்குகின்றது; அவர்களை அடிக்கிறீர்,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நோகாது; அவர்களை நிர்மூலமாக்குகிறீர், ஆனாலும் புத்தியை ஏற்றுக்கொள்ளமாட்டோ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முகங்களைக் கன்மலையைப்பார்க்கிலும் கெட்டியாக்கி, திரும்பமாட்டோ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நான்: இவர்கள் நீசராமே, இவர்கள் மதியற்றவர்கள்; கர்த்தருடைய வழியையும், தங்கள்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தையும் அறியாதிருக்கிறார்கள்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பெரியோர்களிடத்திலே போய், அவர்களோடே பேசுவேன்; அவர்கள் கர்த்தருடைய வழியையும், தங்கள்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தையும் அறிவார்களென்றும் சொன்னேன்; அவர்களோ ஏகமாய் நுகத்தடியை முறித்து, கட்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காட்டிலிருந்து வரும் சிங்கம் அவர்களைக் கொல்லும், வனாந்தரத்திலுள்ள ஓநாய்கள்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ம், சிவிங்கி அவர்கள் பட்டணங்களின்மேல் நோக்கமாயிருக்கும்; அவைகளிலிருந்து புறப்படுகிறவன் எ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வான்; அவர்கள் மீறுதல்கள் பெருகி, அவர்கள் சீர்கேடுகள் அதிகரி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வைகளை நான் உனக்கு மன்னிப்பது எப்படி? உன் பிள்ளைகள் என்னை விட்டுவிட்டு, தெய்வம் அல்லாதவைகள்பே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கிறார்கள்; நான் திருப்தியாக்கின அவர்கள் விபசாரம்பண்ணி வேசிவீட்டிலே கூட்டங்கூ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கொழுத்த குதிரைகளைப்போல் காலமே எழும்பி, அவனவன் தன்தன் அயலானுடைய பெண்ஜாதியின் பி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வைகளை விசாரியாதிருப்பேனோ? இப்படிப்பட்ட ஜாதிக்கு என் ஆத்துமா நீதியைச் சரிக்கட்டாதிருக்கு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ன் மதில்கள்மேலேறி அழித்துப்போடுங்கள், ஆனாலும் சர்வசங்காரம் செய்யாதிருங்கள்; அதின் கொத்த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ப்போடுங்கள்; அவைகள் கர்த்தருடையவைகள்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ஸ்ரவேல் வம்சத்தாரும், யூதா வம்சத்தாரும் எனக்கு விரோதமாய் மிகுதியும் துரோகம்பண்ணினா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 அப்படிப்பட்டவர் அல்லவென்றும், பொல்லாப்பு நம்மேல் வராது, நாம் பட்டயத்தையா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த்தையாகிலும் காண்பதில்லையெ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ர்க்கதரிசிகள் காற்றாய்ப்போவார்கள்; திருவாக்கு அவர்களில் இல்லை; அவர்களுக்கே அ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க்கடவதென்றும், அவர்கள் சொல்லிக் கர்த்தரை மறுதலி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சேனைகளின் தேவனாகி கர்த்தர் சொல்லுகிறது என்னவென்றால்: நீங்கள் இந்த வார்த்தை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படியினால், இதோ, நான் உன் வாயிலிட்ட என் வார்த்தைகளை அக்கினியும், இந்த ஜனத்தை விறகும் ஆ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இவர்களைப் பட்சி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ஸ்ரவேல் வம்சத்தாரே, இதோ, தூரத்திலிருந்து நான் உங்கள்மேல் ஒரு ஜாதியைக் கொண்டுவரு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அது பலத்த ஜாதி, அது பூர்வகாலத்து ஜாதி, அவர்கள் நீ அறியாத பாஷையைப் பே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தி, அவர்கள் பேசுகிறது இன்னதென்று உனக்கு விளங்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றந்த பிரேதக்குழிகளைப்போல் அவர்கள் அம்பறாத்தூணிகள் இருக்கும்; அவர்கள் அனைவரும் பாக்கிரமசா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உன் குமாரரும் உன் குமாரத்திகளும் சாப்பிடவேண்டிய உன் விளைச்சலையும் உன் அப்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ட்டு, உன் ஆடுகளையும் உன் மாடுகளையும் பட்சித்து, உன் திராட்சப்பழங்களை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ப்பழங்களையும் சாப்பிட்டு, நீ நம்பின உன்னுடைய அரணான பட்டணங்களைப் பட்ட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மையாக்கு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கிலும் நான் அந்நாட்களிலும் உங்களைச் சர்வசங்காரம் செய்யாதிருப்பே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ங்கள் தேவனாகிய கர்த்தர் எங்களுக்கு இவைகளையெல்லாம் எதினிமித்தம் செய்தார் என்று நீங்கள் கே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நீ அவர்களைப் பார்த்து நீங்கள் என்னைவிட்டு, உங்களுடைய தேசத்திலே அந்நிய தேவர்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த்ததுபோல, உங்களுடையதல்லாத தேசத்திலே அந்நியர்களைச் சேவிப்பீர்களென்று சொல்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யாக்கோபின் வீட்டிலே அறிவித்து, யூதாவிலே சொல்லிக் கூற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ண்கள் இருந்தும் காணாமலும், காதுகள் இருந்தும் கேளாமலுமிருக்கிற அறிவில்லாத ஜனங்களே,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எனக்குப் பயப்படாதிருப்பீர்களோ என்று கர்த்தர் சொல்லுகிறார்; அலைகள் மோதிய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ள்ளாதபடிக்கும், அவைகள் இரைந்தாலும் கடவாதபடிக்கும், கடக்கக் கூடாத நித்திய பிரமாண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த்தின் மணலை எல்லையாய் வைத்திருக்கிறவராகிய எனக்குமுன்பாக அதிரா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ந்த ஜனங்களோ முரட்டாட்டமும் கலகமுமான இருதயமுள்ளவர்கள்; முரட்டாட்டம்பண்ணிப் போய்வி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தந்தப் பருவத்திலே எங்களுக்கு மழையையும், முன்மாரியையும் பின்மாரியையும் கொடுத்து, அறுப்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மித்த வாரங்களை எங்களுக்குத் தற்காக்கிற எங்கள் தேவனாகிய கர்த்தருக்குப் பயந்திருப்போ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ங்கள் இருதயத்திலே சொல்லு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உங்கள் அக்கிரமங்கள் இவைகளை விலக்கி, உங்கள் பாவங்கள் உங்களுக்கு நன்மையை வரவொட்டாதி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குருவிபிடிக்கிறவர்கள் பதுங்குகிறது போல் பதுங்கி, மனுஷரைப் பிடிக்கக் கண்ணிகளை வை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ர்க்கர் என் ஜனங்களில் காணப்ப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குருவிகளால் கூண்டு நிறைந்திருக்கிறதுபோல், அவர்கள் வீடுகள் கபடங்களால் நிறைந்திருக்கிறது; ஆ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பெருகி ஐசுவரியவான்களா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கொழுத்து, சளுக்குப்பண்ணுகிறார்கள்; துன்மார்க்கனுடைய செயல்களைக் கண்டிக்காமல் வி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ற்றவனுடைய வழக்கை விசாரியாமல், தாங்கள்மாத்திரம் வாழுகிறார்கள்; எளியவர்களின் நியாய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வைகளை விசாரியாதிருப்பேனோ? இப்படிப்பட்ட ஜாதிக்கு என் ஆத்துமா நீதியைச் சரிக்கட்டாதிருக்கு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திகைத்துத் திடுக்கிடத்தக்க காரியம் தேசத்திலே நடந்து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தீர்க்கதரிசிகள் கள்ளத்தீர்க்கதரிசனம் சொல்லுகிறார்கள்; ஆசாரியர்கள் அவர்கள் மூலமாய் ஆளு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யிருப்பது என் ஜனத்துக்குப் பிரியமாயிருக்கிறது; ஆனாலும் முடிவிலே என்ன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2026-11-01T08:44:15Z</dcterms:created>
  <dcterms:modified xsi:type="dcterms:W3CDTF">2026-11-01T08:44:15Z</dcterms:modified>
  <dc:title>எரேமியா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