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ாகத் தோட்டங்களையும் சிங்காரங்களையும் உண்டாக்கி, அவைகளில் சகலவகைக் கனிவிருட்சங்களையும் நாட்ட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ங்கள் பயிராகும் தோப்புக்கு நீர்ப்பாய்ச்சுகிறதற்குக் குளங்களை உண்டுபண்ண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ங்கள் பயிராகும் தோப்புக்கு நீர்ப்பாய்ச்சுகிறதற்குக் குளங்களை உண்டு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ையும் வேலைக்காரிகளையும் சம்பாதித்தேன்; வீட்டிலும் வேலைக்காரர் பிறந்தார்கள்; எனக்குமுன் எருசலேமிலிருந்த எல்லாரைப்பார்க்கிலும் ஆடு முதலான திரண்ட ஆஸ்திகள் என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ையும் வேலைக்காரிகளையும் சம்பாதித்தேன்; வீட்டிலும் வேலைக்காரர் பிறந்தார்கள்; எனக்குமுன் எருசலேமிலிருந்த எல்லாரைப்பார்க்கிலும் ஆடு முதலான திரண்ட ஆஸ்திகள் எனக்கு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ையும் பொன்னையும், ராஜசம்பத்தையும் மாகாணங்களிலுள்ள பொருள்களையும் சேகரித்தேன்; சங்கீதக்காரரையும் சங்கீதக்காரிகளையும், மனுபுத்திரருக்கு இன்பமான பலவித வாத்தியங்களையும் சம்பாதி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ையும் பொன்னையும், ராஜசம்பத்தையும் மாகாணங்களிலுள்ள பொருள்களையும் சேகரித்தேன்; சங்கீதக்காரரையும் சங்கீதக்காரிகளையும், மனுபுத்திரருக்கு இன்பமான பலவித வாத்தியங்களையும் சம்பாதி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முன் எருசலேமிலிருந்த எல்லாரைப்பார்க்கிலும் நான் பெரியவனும் திரவிய சம்பன்னனுமானேன்; என் ஞானம் என்னோடேகூட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முன் எருசலேமிலிருந்த எல்லாரைப்பார்க்கிலும் நான் பெரியவனும் திரவிய சம்பன்னனுமானேன்; என் ஞானம் என்னோடேகூட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கள் செய்த சகல வேலைகளையும், நான் பட்ட எல்லாப் பிரயாசத்தையும் கண்ணோக்கிப் பார்த்தேன்; இதோ, எல்லாம் மாயையும், மனதுக்குச் சஞ்சலமுமாயிருந்தது; சூரியனுக்குக் கீழே பலன் ஒன்ற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கள் செய்த சகல வேலைகளையும், நான் பட்ட எல்லாப் பிரயாசத்தையும் கண்ணோக்கிப் பார்த்தேன்; இதோ, எல்லாம் மாயையும், மனதுக்குச் சஞ்சலமுமாயிருந்தது; சூரியனுக்குக் கீழே பலன் ஒன்ற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கள் செய்த சகல வேலைகளையும், நான் பட்ட எல்லாப் பிரயாசத்தையும் கண்ணோக்கிப் பார்த்தேன்; இதோ, எல்லாம் மாயையும், மனதுக்குச் சஞ்சலமுமாயிருந்தது; சூரியனுக்குக் கீழே பலன் ஒன்ற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நான், ஞானமானது என்ன என்றும், பைத்தியமும் மதியீனமும் என்ன என்றும் பார்த்து அறியும்படி திரும்பினேன்; ராஜாவுக்குப் பின்வரும் மனுஷன் என்ன செய்யக்கூடும்? செய்ததையே செய்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நான், ஞானமானது என்ன என்றும், பைத்தியமும் மதியீனமும் என்ன என்றும் பார்த்து அறியும்படி திரும்பினேன்; ராஜாவுக்குப் பின்வரும் மனுஷன் என்ன செய்யக்கூடும்? செய்ததையே செய்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நான், ஞானமானது என்ன என்றும், பைத்தியமும் மதியீனமும் என்ன என்றும் பார்த்து அறியும்படி திரும்பினேன்; ராஜாவுக்குப் பின்வரும் மனுஷன் என்ன செய்யக்கூடும்? செய்ததையே செய்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ைப்பார்க்கிலும் வெளிச்சம் எவ்வளவு உத்தமமோ, அவ்வளவாய் மதியீனத்தைப்பார்க்கிலும் ஞானம் உத்தமமென்று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ியின் கண்கள் அவன் முகத்திலே இருக்கிறது, மூடனோ இருளிலே நடக்கிறான்; ஆகிலும் அவர்களெல்லாருக்கும் ஒரேவிதமாய்ச் சம்பவிக்கிறது என்று க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ியின் கண்கள் அவன் முகத்திலே இருக்கிறது, மூடனோ இருளிலே நடக்கிறான்; ஆகிலும் அவர்களெல்லாருக்கும் ஒரேவிதமாய்ச் சம்பவிக்கிறது என்று க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டனுக்குச் சம்பவிக்கிறதுபோல எனக்கும் சம்பவிக்கிறதே; அப்படியிருக்க நான் அதிக ஞானமடைந்ததினால் காரியமென்ன என்று சிந்தித்தேன்; இதுவும் மாயை என்று என் உள்ளத்தில் எ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டனுக்குச் சம்பவிக்கிறதுபோல எனக்கும் சம்பவிக்கிறதே; அப்படியிருக்க நான் அதிக ஞானமடைந்ததினால் காரியமென்ன என்று சிந்தித்தேன்; இதுவும் மாயை என்று என் உள்ளத்தில் எண்ண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் என்றாலும் ஞானியென்றாலும் என்றைக்கும் நினைவில் இருப்பதில்லை; இப்பொழுது இருக்கிறதெல்லாம் வருங்காலத்தில் மறக்கப்பட்டுப்போம்; மூடன் எப்படிச் சாகிறானோ அப்படியே ஞானியும் சா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் என்றாலும் ஞானியென்றாலும் என்றைக்கும் நினைவில் இருப்பதில்லை; இப்பொழுது இருக்கிறதெல்லாம் வருங்காலத்தில் மறக்கப்பட்டுப்போம்; மூடன் எப்படிச் சாகிறானோ அப்படியே ஞானியும் சா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இந்த ஜீவனை வெறுத்தேன்; சூரியனுக்குக்கீழே செய்யப்படும் கிரியையெல்லாம் எனக்கு விசனமாயிருந்தது; எல்லாம் மாயையும் மனதுக்குச் சஞ்சலமு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இந்த ஜீவனை வெறுத்தேன்; சூரியனுக்குக்கீழே செய்யப்படும் கிரியையெல்லாம் எனக்கு விசனமாயிருந்தது; எல்லாம் மாயையும் மனதுக்குச் சஞ்சலமு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உள்ளத்திலே சொல்லிக்கொண்டது என்னவென்றால்: வா, இப்பொழுது உன்னைச் சந்தோஷத்தினாலே சோதித்துப்பார்ப்பேன், இன்பத்தை அநுபவி என்றேன்; இதோ, இதுவும் மாயைய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உள்ளத்திலே சொல்லிக்கொண்டது என்னவென்றால்: வா, இப்பொழுது உன்னைச் சந்தோஷத்தினாலே சோதித்துப்பார்ப்பேன், இன்பத்தை அநுபவி என்றேன்; இதோ, இதுவும் மாயைய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ைப்பைக்குறித்து, அது பைத்தியம் என்றும் சந்தோஷத்தைக்குறித்து, அது என்ன செய்யும்? என்றும் சொன்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ெரிய வேலைகளைச் செய்தேன்; எனக்காக வீடுகளைக் கட்டினேன், திராட்சத்தோட்டங்களை நாட்ட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ெரிய வேலைகளைச் செய்தேன்; எனக்காக வீடுகளைக் கட்டினேன், திராட்சத்தோட்டங்களை நாட்ட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ரியனுக்குக்கீழே நான் பட்ட பிரயாசத்தையெல்லாம் வெறுத்தேன்; எனக்குப் பின்வரப்போகிறவனுக்கு அதை நான் வைத்துப்போகவேண்டியதா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ரியனுக்குக்கீழே நான் பட்ட பிரயாசத்தையெல்லாம் வெறுத்தேன்; எனக்குப் பின்வரப்போகிறவனுக்கு அதை நான் வைத்துப்போகவேண்டியதாக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ுத்திமானாயிருப்பானோ, மூடனாயிருப்பானோ, அதை யார் அறிவார்? ஆகிலும் சூரியனுக்குக்கீழே நான் பிரயாசப்பட்டு ஞானமாய்ச் சம்பாதித்த சகல வஸ்துக்களின்பேரிலும் அவன் அதிகாரியாவான்; இதுவும் மாயை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ுத்திமானாயிருப்பானோ, மூடனாயிருப்பானோ, அதை யார் அறிவார்? ஆகிலும் சூரியனுக்குக்கீழே நான் பிரயாசப்பட்டு ஞானமாய்ச் சம்பாதித்த சகல வஸ்துக்களின்பேரிலும் அவன் அதிகாரியாவான்; இதுவும் மாயை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சூரியனுக்குக்கீழே நான் பட்ட எல்லாப் பிரயாசத்தின்மேலுமுள்ள ஆசையை விட்டுவிட வகைபார்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ன் சூரியனுக்குக் கீழே இருக்கிற எல்லாப் பிரயாசத்தினாலும் அவனுடைய இருதயத்தின் எண்ணங்களினாலும் அவனுக்குப் பலன் எ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ன் சூரியனுக்குக் கீழே இருக்கிற எல்லாப் பிரயாசத்தினாலும் அவனுடைய இருதயத்தின் எண்ணங்களினாலும் அவனுக்குப் பலன் எ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நாட்களெல்லாம் அலுப்புள்ளது, அவைகள் வருத்தமுள்ளது; இராத்திரியிலும் அவன் மனதுக்கு இளைப்பாறுதலில்லை; இதுவும் மாயை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நாட்களெல்லாம் அலுப்புள்ளது, அவைகள் வருத்தமுள்ளது; இராத்திரியிலும் அவன் மனதுக்கு இளைப்பாறுதலில்லை; இதுவும் மாயை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ன் புசித்துக் குடித்து, தன்பிரயாசத்தின் பலனை அநுபவிப்பதைப்பார்க்திலும். அவனுக்கு ஒரு நன்மையுமில்லை, இதுவும் தேவனுடைய கரத்திலிருந்து வருகிறது என்று நான் க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ன் புசித்துக் குடித்து, தன்பிரயாசத்தின் பலனை அநுபவிப்பதைப்பார்க்திலும். அவனுக்கு ஒரு நன்மையுமில்லை, இதுவும் தேவனுடைய கரத்திலிருந்து வருகிறது என்று நான் கண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ப்பார்க்கிலும் சம்பிரமமாய்ச் சாப்பிடத்தக்கவன் யார்? என்னைப்பார்க்கிலும் துரிதமாய்ச் சம்பாதிக்கத்தக்கவன் 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મારા પોતાને માટે બગીચા બનાવડાવ્યા અને સર્વ પ્રકારનાં ફળો આપે તેવી વાડીઓ રોપ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મારાં વૃક્ષોને પાણી પીવડાવવાં માટે જળાશયો અને નહેરો બંધાવ્યા જેનાથી વનમાં ઊછરતાં વૃક્ષો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 સિંચ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પુરુષ નોકરો અને સ્ત્રી નોકરો ખરીદ્યાઁ. મારા ઘરમાંજ જન્મેલાં ગુલામો પણ મારી પાસે હતા. અગાઉ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ેલા રાજાઓ પાસે હોય તેનાથીય ઘણાં વધારે ઢોરઢાંખરાં મારી પાસે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મારા માટે ઘણું સોનું ચાંદી અને રાજાઓનું તથા પરગણાંનું ખાનગી દ્રવ્ય પણ ભેગું કર્યું;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ે માટે ગવૈયા, ગાનારીઓ તથા જેમાં પુરુષો આનંદ માણે છે, તે એટલે અતિ ઘણી ઉપપત્નીઓ, મેળવી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રીતે હું બળવાન અને શકિતશાળી થયો. અને જેઓ યરૂશાલેમમાં મારી અગાઉ થઇ ગયા હતાં તે સર્વ કરતાં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મૃદ્ધિ પામ્યો; મારા જ્ઞાને મને આ બાબતો કરવા માટે શકિતમા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ને જે પસંદ હતું તે મેં પ્રાપ્ત કર્યું. અને કોઇ પણ પ્રકારનાં આનંદથી મેં મારી જાતને રોકી નહિ. સખ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માં પણ મેં મારી જાતને રોકી નહિ. સખત પરિશ્રમમાં પણ મેં ઘણો આનંદ મેળવ્યો. આ આનંદ મારા સઘ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નો કેવળ બદ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જે બધાં કામો મેં મારે હાથે કર્યાં હતા તે પર, અને જે મહેનત કરવાનો મેં શ્રમ ઉઠાવ્ય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મેં નજર કરી; તો એ સઘળું વ્યર્થ તથા હવામાં બાચકાં ભરવા જેવું દેખાયું અને દુનિયા ઉપર મને કઇં લા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વે મેં જ્ઞાની, ગાંડપણ અને મૂર્ખતાના લક્ષણોનો તુલનાત્મક અભ્યાસ શરું કર્યો. જ્યારે એક રાજ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બીજો રાજા આવે છે તો નવા રાજાએ કાંઇ નવું કરવાનું નથી. દરેક વસ્તુ બધી પહેલેથીજ કરી લીધેલી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મેં જોયું કે જેટલે દરજ્જે અજવાળું અંધકારથી શ્રે છે, તેટલે દરજ્જે જ્ઞાન મૂર્ખાઇ થી શ્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 કે જ્ઞાની માણસ જોઇ શકે છે જ્યારે મૂર્ખ દ્રષ્ટિહીન છે, તો પણ મેં જોયું કે જ્ઞાની અને મૂર્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ેના પરિણામ સરખાજ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ે મેં મારા મનમાં વિચાર્યું કે, જેમ મૂર્ખને થાય છે તેમ મને પણ થશે જ, ત્યારે મને તેનાં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બુદ્ધિમાન હોવામા શો લાભ? ત્યારે મેં મારા મનમાં કહ્યું કે, એ પણ નિરર્થ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ૂર્ખ કરતાં જ્ઞાનીનું સ્મરણ વધારે રહેતું નથી; જ્ઞાની અને મૂર્ખ બંન્ને મૃત્યુ પામશે અને આવ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ોમાં બન્ને ભૂલ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હવે હું જીવનને ધિક્કારું છું. દુનિયા પર થતાં કાર્યો મને કષ્ટદાયક લાગ્યાં, તે સર્વ નિરર્થ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હવામાં બાચકાં ભરવાં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મેં મારી જાતને કહ્યું કે, “ચાલ ત્યારે, હવે ભરપૂર આનંદ કર, હવે હું તારી પરીક્ષા કરીશ;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જશોખ કરી લે; પણ મને સમજાયું કે આ પણ નકામું કા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ં વિનોદ વિષે જણાવ્યું કે, હંમેશા હસતા રહેવું તે પણ મૂર્ખાઇ છે; તેનાથી શું ભલું થાય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મેં મારા અંત:કરણમાં શોધ કરી કે હું મારા દેહને દ્રાક્ષારસથી તરબોળ કરું, તેમ છતા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:કરણનું ડહાપણ તેવું ને તેવું જ રહે. વળી માણસોએ દુનિયા ઉપર પોતાના સઘળા આયુષ્ય પર્યંત શું ક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છે, તે મને સમજાય ત્યાં સુધી હું મૂર્ખાઇ ગ્રહણ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ેં મારે પોતાને માટે મોટાં કામો ઉપાડ્યાં. મે પોતાને માટે મહેલો બંધાવ્યાં અને દ્રાક્ષાવા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પ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પરિશ્રમ મેં દુનિયા પર કર્યો તેના પર મને ધિક્કાર ઉપજ્યો; કારણ કે મારા પછી થનાર વારસ માટે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ૂકી જ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ોઇ કહી શકશે ખરું કે મારો વારસ જ્ઞાની થશે કે મૂર્ખ? છતાં જેના માટે મેં આ દુનિયામાં પરિશ્રમ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ા જ્ઞાનનો ઉપયોગ કર્યો તેનો ધણી તે બનશે. પરંતુ આ પણ વ્યર્થ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મેં દુનિયા પર જે સર્વ કામો માટે પરિશ્રમ કર્યો હતો તે પ્રત્યે હું નિરાશ થ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ુષ્ય પોતાના જીવનમાં ડાહપણ, જ્ઞાન તથા કુશળતાથી પોતાના કામ કરે, પણ એ સર્વ એક દિવસ એવી વ્યકિ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જશે જેણે તેના માટે કઇ કામ કર્યું નથી. કોઇ પણ જાતની કિંમત ચૂકવ્યાં વિના તે વારસ બને છે.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ર્થતા છે અને સાથે અન્ય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ોતાનું સર્વ કામ સફળતાથી કરવા માટે પોતાની બુદ્ધિનો ઉપયોગ કરીને માણસ દુનિયામાં પરિશ્રમ કરે છ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થી તેને શું પ્રાપ્ત થા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ારણ કે તેના બધા દિવસો શોકમય તથા તેનો સઘળો પરિશ્રમ દુ:ખરૂપ છે; રાત્રે પણ તેનું મન ચિંતાગ્ર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ાથી વિશ્રાંતિ ભોગવતું નથી. એ પણ વ્યર્થ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આખરે હું આ નિર્ણય પર આવ્યો છું કે માણસે સંતોષથી ખાવું, પીવું અને પોતાના દૈનિક કામમાં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વો, તેનાં કરતાં વધારે સારું બીજું કશું નથી. પછી મને ખ્યાલ આવ્યો કે આ પ્રમાણે વસ્તુઓ દેવ જ બન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દેવની કૃપા વિના કોણ ખાઇ શકે અથવા સુખ ભોગવ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 લોકો દેવને પ્રસન્ન કરે છે તેઓને તે બુદ્ધિ જ્ઞાન તથા આનંદ આપે છે; પણ પાપીને તે અતિ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 આપે છે તેથી તે સંગ્રહ કરે અને ધનવાન બને, અને જેઓ દેવને પ્રસન્ન કરે છે તેઓને માટે તે ધ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ને જાય, અહીં પણ આપણે વ્યર્થ તથા નિરર્થક હવામાં બાચકાં ભરવા જેવું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2026-10-21T07:51:18Z</dcterms:created>
  <dcterms:modified xsi:type="dcterms:W3CDTF">2026-10-21T07:51:18Z</dcterms:modified>
  <dc:title>સભાસિહક્ષક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