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வார்த்தை எனக்கு உண்டாகி, அ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 தீர்க்கதரிசனம் உரைத்துச் சொல்லவேண்டிய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ஸ்ரவேலின் பர்வதங்களே, கர்த்தராகிய ஆண்டவரின் வார்த்தையைக் கேளுங்கள்; கர்த்தராகிய ஆண்டவர் பர்வதங்களையும் குன்றுகளையும் ஓடைகளையும் பள்ளத்தாக்குகளையும் நோக்கி: இதோ, உங்கள்மேல் நான், நானே பட்டயத்தை வரப்பண்ணி, உங்கள் மேடைகளை அழித்துப்போடுவே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 உங்கள் நரகலான விக்கிரகங்களுக்கு முன்பாக விழப்பண்ணுவே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 உங்கள் பலிபீடங்களைச் சுற்றிலும் உங்கள் எலும்புகளைச் சிதறப்பண்ணு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 ஓய்ந்து, உங்கள் சிலைகள் வெட்டுண்டு, உங்கள் கிரியைகள் குலைந்துபோகும்படிக்கும், உங்களுடைய சகல வாசஸ்தலங்களிலுமுள்ள பட்டணங்கள் நிர்மூலமும் உங்கள் மேடைகள் பாழுமா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லைசெய்யப்பட்டவர்கள் உங்கள் நடுவில் விழுவார்கள்; அப்பொழுது நான் கர்த்தர் என்று அறிந்துகொள்வீ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 மீதியாக வைப்பே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 தங்கள் கண்களைக்குறித்தும் மனமடிவானேன் என்று உங்களில் தப்பிப்போன அவர்கள் தாங்கள் சிறைப்பட்டிருக்கும் புறஜாதிகளுக்குள்ளே என்னை நினைத்து, தங்களுடைய சகல அருவருப்புகளினாலும் தாங்கள் செய்த பொல்லாப்புகளினிமித்தம் தங்களையே வெறு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இந்தத் தீங்குகளையெல்லாம் தங்களுக்கு நேரிடப்பண்ணுவேன் என்று கர்த்தராகிய நான் விருதாவாய்ச் சொன்னதில்லையென்று அறிந்துகொள்வார்கள் என்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 வம்சத்தாருடைய சகல பொல்லாத அருவருப்புகளினிமித்தமும் ஐயோ! என்று சொல்; அவர்கள் பட்டயத்தாலும் பஞ்சத்தாலும் கொள்ளைநோயாலும் விழுவா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ரத்திலிருக்கிறவன் கொள்ளைநோயால் சாவான்; சமீபத்திலிருக்கிறவன் பட்டயத்தால் விழுவான்; மீதியாயிருந்து, முற்றிக்கைபோடப்பட்டவன் பஞ்சத்தால் சாவான்; இப்படி அவர்களில் என் உக்கிரத்தைத் தீர்த்துக்கொள்ளுவே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 உயர்ந்த சகல மேடுகளிலும், பர்வதங்களுடைய சகல சிகரங்களிலும், பச்சையான சகல விருட்சங்களின் கீழும், தழைத்திருக்கிற சகல கர்வாலி மரங்களின் கீழும், அவர்களுடைய நரகலான விக்கிரகங்களின் நடுவிலும் அவர்களுடைய பலிபீடங்களைச் சுற்றிலும், அவர்களில் கொலையுண்டவர்கள் கிடக்கும்போது, நான் கர்த்தர் என்று அறிந்துகொள்வா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 அதைத் திப்லாத்தின் வனாந்தரத்தைப்பார்க்கிலும் அதிகமாய்ப் பாழாக்குவேன், அப்பொழுது நான் கர்த்தர் என்று அறிந்துகொள்வார்கள்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00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యెహెజ్కే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యెహోవా వాక్కు నాకు ప్రత్యక్షమై యీలాగు సెల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నరపుత్రుడా, ఇశ్రాయేలీయుల పర్వత ములతట్టు చూచి వాటివిషయమై యీ మాటలు ప్రక టించు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ఇశ్రాయేలీయుల పర్వతములారా, ప్రభు వైన యెహోవా మాట ఆలకించుడి; పర్వతములతోను కొండలతోను వాగుల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లోయలతోను ప్రభువైన యెహోవా ఈలాగు సెలవిచ్చుచున్నాడుఇదిగో నేను నిజముగా మీ మీదికి ఖడ్గమును రప్పించి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న్నత స్థల ములను నాశనము చే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 బలిపీఠములు పాడై పోవును, సూర్యదేవతకు నిలిపిన స్తంభములు ఛిన్నా భిన్న ములవును, మీ బొమ్మల యెదుట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నులను నేను హతము చే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ఇశ్రాయేలీయుల కళేబరములను వారి బొమ్మలయెదుట పడవేసి,మీ యెముకలను మీ బలి పీఠములచుట్టు పారవేయు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నేనే యెహోవానై యున్నానని మీరు తెలిసికొనునట్లు మీ బలిపీఠములు విడువబడి పాడైపోవును, మీ విగ్రహ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ఛిన్నా భిన్న ములగును,సూర్య దేవతకు మీరు నిలిపిన స్తంభములు పడ గొట్ట బడును, మీ పనులు నాశనమగును, 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స స్థలములన్నిటిలో నున్న మీ పట్టణములు పాడైపోవును, మీ ఉన్నత స్థలములు విడువ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మీ జనులు హతులై కూలు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అయినను మీరు ఆ యా దేశములలో చెదరిపోవునప్పుడు ఖడ్గమును తప్పించుకొను కొందరిని నేను మీలో శేష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యజనులమధ్య ఉండనిచ్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మరియు నన్ను విసర్జించినవారి విశ్వాస ఘాతక మైన వ్యభిచారమనస్సును, విగ్రహముల ననుస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భిచారదృష్టిని నేను మార్చి నాతట్టు తిరుగజేయగా, చెరపట్టబడినవారై శేషించినవారు అన్యజనులమధ్య 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ఞాపకము చేసికొని, తామనుసరించిన హేయకృత్యము లన్నిటినిబట్టి తాము చేసిన దుష్క్రియలను కనుగొని తమ్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మే అసహ్యించుకొను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నేను యెహోవానై యున్నానని వారు తెలిసికొందురు; ఈ కీడు వారికి చేసెదనని నేను చెప్పినమాట వ్యర్థ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ప్రభువైన యెహోవా సెలవిచ్చునదేమనగానీ చేతులు చరిచి నేల తన్ని ఇశ్రాయేలీయుల దుష్ట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యకృత్యములనుబట్టి అయ్యో అని అంగలార్చుము; ఖడ్గముచేతను క్షామముచేతను తెగులుచేతను వారు కూలు 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దూరముననున్న వారు తెగులుచేత చత్తురు, దగ్గర నున్నవారు ఖడ్గముచేత కూలుదురు, శేషించి ముట్ట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యబడినవారు క్షామముచేత చత్తురు; ఈ ప్రకారము నేను వారి మీద నా క్రోధము తీర్చుకొం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తమ విగ్రహముల మధ్యను తాము కట్టిన బలిపీఠములచుట్టును ఎత్తయిన కొండలన్నిటిమీదను సకల పర్వతముల 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ప్పులమీదను పచ్చని చెట్లన్నిటి క్రిందను, పుష్టిపారిన మస్తకి వృక్షములన్నిటిక్రిందను, 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గ్రహములన్నిటికి పరిమళ ధూపమువేసిన చోటులన్నిటిలోను పడి వారి జనులు హతులైయుండు కాలమున నేనే యెహో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న్నానని మీరు తెలిసి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నేను వారికి విరోధినై వారు నివసించు స్థలములన్నిటిలో వారి దేశమును దిబ్లాతు అరణ్యము కంటె 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జనముగాను పాడుగానుచేయగా నేనే యెహోవానై యున్నానని వారు తెలిసికొం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యెహెజ్కేలు : 6]]></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2026-10-21T06:22:18Z</dcterms:created>
  <dcterms:modified xsi:type="dcterms:W3CDTF">2026-10-21T06:22:18Z</dcterms:modified>
  <dc:title>యెహెజ్కేలు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