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ive ear to my prayer, O God; and hide not yourself from my supplicati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ttend unto me, and hear me: I mourn in my complaint, and make a noise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ttend unto me, and hear me: I mourn in my complaint, and make a noise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ecause of the voice of the enemy, because of the oppression of the wicked: for they cast iniquity upon me, and in wrath they hate 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y heart is sore pained within me: and the terrors of death are fallen upon m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earfulness and trembling are come upon me, and horror has overwhelmed 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 said, Oh that I had wings like a dove! for then would I fly away, and be at res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o, then would I wander far off, and remain in the wilderness. Sela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ould hasten my escape from the windy storm and tempes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Destroy, O Lord, and divide their tongues: for I have seen violence and strife in the cit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Destroy, O Lord, and divide their tongues: for I have seen violence and strife in the city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Day and night they go about it upon the walls thereof: mischief also and sorrow are in the midst of i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Day and night they go about it upon the walls thereof: mischief also and sorrow are in the midst of i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ickedness is in the midst thereof: deceit and guile depart not from her street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t was not an enemy that reproached me; then I could have borne it: neither was it he that hated me that did magnify himself against me; then I would have hid myself from him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t was not an enemy that reproached me; then I could have borne it: neither was it he that hated me that did magnify himself against me; then I would have hid myself from him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it was you, a man mine equal, my guide, and mine acquaintanc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e took sweet counsel together, and walked unto the house of God in compan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Let death seize upon them, and let them go down quick into hell: for wickedness is in their dwellings, and among the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Let death seize upon them, and let them go down quick into hell: for wickedness is in their dwellings, and among the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s for me, I will call upon God; and the LORD shall save m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Evening, and morning, and at noon, will I pray, and cry aloud: and he shall hear my voic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e has delivered my soul in peace from the battle that was against me: for there were many with m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e has delivered my soul in peace from the battle that was against me: for there were many with m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God shall hear, and afflict them, even he that abides of old. Selah. Because they have no changes, therefore they fear not Go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God shall hear, and afflict them, even he that abides of old. Selah. Because they have no changes, therefore they fear not Go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e has put forth his hands against such as be at peace with him: he has broken his covenant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e has put forth his hands against such as be at peace with him: he has broken his covenant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words of his mouth were smoother than butter, but war was in his heart: his words were softer than oil, yet were they drawn sword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words of his mouth were smoother than butter, but war was in his heart: his words were softer than oil, yet were they drawn sword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Cast your burden upon the LORD, and he shall sustain you: he shall never suffer the righteous to be move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you, O God, shall bring them down into the pit of destruction: bloody and deceitful men shall not live out half their days; but I will trust in you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you, O God, shall bring them down into the pit of destruction: bloody and deceitful men shall not live out half their days; but I will trust in you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ஜெபத்தைக் கேட்டருளும்; என் விண்ணப்பத்திற்கு மறைந்திர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க்குச் செவிகொடுத்து, உத்தரவு அருளிச்செய்யும் சத்துருவினுடைய கூக்குரலினிமித்தமும், துன்மார்க்க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ும் இடுக்கத்தினிமித்தமும் என் தியானத்தில் முறையி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என்மேல் பழிசாட்டி, குரோதங்கொண்டு, என்னைப் பகை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எனக்குள் வியாகுலப்படுகிறது; மரணத்திகில் என்மேல் விழ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யமும் நடுக்கமும் என்னைப் பிடித்தது; அருக்களிப்பு என்னை மூட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ான்: ஆ, எனக்குப் புறாவைப்போல் சிறகுகள் இருந்தால், நான் பறந்துபோய் இளைப்பாற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ூரத்தில் அலைந்து திரிந்து வனாந்தரத்தில் தங்கியிருப்பேன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ெருங்காற்றுக்கும் புசலுக்கும் தப்பத் தீவிரித்துக்கொள்ளுவேன் எ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அவர்களை அழித்து, அவர்கள் பாஷையைப் பிரிந்துபோகப்பண்ணும்; கொடுமையையும் சண்டை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கரத்திலே கண்ட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இரவும் பகலும் அதின் மதில்கள்மேல் சுற்றித்திரிகிறது; அக்கிரமமும் வாதையும் அதின் நடுவ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டுபாடுகள் அதின் நடுவிலிருக்கிறது; கொடுமையும் கபடும் அதின் வீதியை விட்டு விலகிப்போகிற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 நிந்தித்தவன் சத்துரு அல்ல, அப்படியிருந்தால் சகிப்பேன்; எனக்கு விரோதமாய்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ுமைபாராட்டினவன் என் பகைஞன் அல்ல, அப்படியிருந்தால் அவனுக்கு மறைந்த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க்குச் சமமான மனுஷனும், என் வழிகாட்டியும், என் தோழனுமாகிய நீயே அ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ஒருமித்து, இன்பமான ஆலோசனைபண்ணி, கூட்டத்தோடே தேவாலயத்துக்குப் போன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ணம் அவர்களைத் தொடர்ந்து பிடிப்பதாக; அவர்கள் உயிரோடே பாதாளத்தில் இறங்குவார்களாக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ஸ்தலங்களிலும் அவர்கள் உள்ளத்திலும் பொல்லாங்கு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தேவனை நோக்கிக் கூப்பிடுவேன்; கர்த்தர் என்னை இரட்ச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ிசந்தி மத்தியான வேளைகளிலும் நான் தியானம்பண்ணி முறையிடுவேன்; அவர் என் சத்தத்தைக் கேட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ிரளான கூட்டமாய்க் கூடி என்னோடு எதிர்த்தார்கள்; அவரே எனக்கு நேரிட்ட போரை நீக்கி, என் ஆத்துமாவ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ாதானத்துடன் மீட்டுவ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ிமுதலாய் வீற்றிருக்கிற தேவன் கேட்டு, அவர்களுக்குப் பதிலளிப்பார்; அவர்களுக்கு மாறுதல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ேரிடாததினால், அவர்கள் தேவனுக்குப் பயப்படாமற்போகிறார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தன்னோடே சமாதானமாயிருந்தவர்களுக்கு விரோதமாய் தன் கையை நீட்டி, தன் உடன்படிக்கையை மீ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வாயின் சொற்கள் வெண்ணெயைப்போல மெதுவானவைகள், அவன் இருதயமோ யுத்தம்; அவன் வார்த்த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ெயிலும் மிருதுவானவைகள், ஆனாலும் அவைகள் உருவின பட்டய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மேல் உன் பாரத்தைவைத்துவிடு, அவர் உன்னை ஆதரிப்பார்; நீதிமானை ஒருபோதும் தள்ளாடவொ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ே, நீர் அவர்களை அழிவின் குழியில் இறங்கப்பண்ணுவீர்; இரத்தப்பிரியரும் சூதுள்ள மனுஷரும்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யுளின் நாட்களில் பாதிவரையிலாகிலும் பிழைத்திருக்கமாட்டார்கள்; நானோ உம்மை நம்பி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2026-11-01T19:00:10Z</dcterms:created>
  <dcterms:modified xsi:type="dcterms:W3CDTF">2026-11-01T19:00:10Z</dcterms:modified>
  <dc:title>சங்கீதம் : 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