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presProps" Target="presProps.xml"/>
  <Relationship Id="rId114" Type="http://schemas.openxmlformats.org/officeDocument/2006/relationships/viewProps" Target="viewProps.xml"/>
  <Relationship Id="rId11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five and twentieth year of our captivity, in the beginning of the year, in the tenth day of the month, in the fourteenth year after that the city was smitten, in the very same day the hand of the LORD was upon me, and brought me thith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five and twentieth year of our captivity, in the beginning of the year, in the tenth day of the month, in the fourteenth year after that the city was smitten, in the very same day the hand of the LORD was upon me, and brought me thith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five and twentieth year of our captivity, in the beginning of the year, in the tenth day of the month, in the fourteenth year after that the city was smitten, in the very same day the hand of the LORD was upon me, and brought me thith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n the visions of God brought he me into the land of Israel, and set me upon a very high mountain, by which was as the frame of a city on the sou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n the visions of God brought he me into the land of Israel, and set me upon a very high mountain, by which was as the frame of a city on the sou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brought me thither, and, behold, there was a man, whose appearance was like the appearance of brass, with a line of flax in his hand, and a measuring reed; and he stood in the gat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brought me thither, and, behold, there was a man, whose appearance was like the appearance of brass, with a line of flax in his hand, and a measuring reed; and he stood in the gat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an said unto me, Son of man, behold with yours eyes, and hear with yours ears, and set yours heart upon all that I shall show you; in order to the intent that I might show them unto you are you brought here: declare all that you see to the house of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an said unto me, Son of man, behold with yours eyes, and hear with yours ears, and set yours heart upon all that I shall show you; in order to the intent that I might show them unto you are you brought here: declare all that you see to the house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an said unto me, Son of man, behold with yours eyes, and hear with yours ears, and set yours heart upon all that I shall show you; in order to the intent that I might show them unto you are you brought here: declare all that you see to the house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ehold a wall on the outside of the house round about, and in the man's hand a measuring reed of six cubits long by the cubit and an hand breadth: so he measured the breadth of the building, one reed; and the height, one re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ehold a wall on the outside of the house round about, and in the man's hand a measuring reed of six cubits long by the cubit and an hand breadth: so he measured the breadth of the building, one reed; and the height, one re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ehold a wall on the outside of the house round about, and in the man's hand a measuring reed of six cubits long by the cubit and an hand breadth: so he measured the breadth of the building, one reed; and the height, one re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came he unto the gate which looks toward the east, and went up the stairs thereof, and measured the threshold of the gate, which was one reed broad; and the other threshold of the gate, which was one reed broa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came he unto the gate which looks toward the east, and went up the stairs thereof, and measured the threshold of the gate, which was one reed broad; and the other threshold of the gate, which was one reed broa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every little chamber was one reed long, and one reed broad; and between the little chambers were five cubits; and the threshold of the gate by the porch of the gate within was one re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every little chamber was one reed long, and one reed broad; and between the little chambers were five cubits; and the threshold of the gate by the porch of the gate within was one re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measured also the porch of the gate within, one re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measured he the porch of the gate, eight cubits; and the posts thereof, two cubits; and the porch of the gate was inwa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measured he the porch of the gate, eight cubits; and the posts thereof, two cubits; and the porch of the gate was inwa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ittle chambers of the gate eastward were three on this side, and three on that side; they three were of one measure: and the posts had one measure on this side and on that sid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ittle chambers of the gate eastward were three on this side, and three on that side; they three were of one measure: and the posts had one measure on this side and on that sid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ittle chambers of the gate eastward were three on this side, and three on that side; they three were of one measure: and the posts had one measure on this side and on that sid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measured the breadth of the entry of the gate, ten cubits; and the length of the gate, thirteen cubit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measured the breadth of the entry of the gate, ten cubits; and the length of the gate, thirteen cubi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space also before the little chambers was one cubit on this side, and the space was one cubit on that side: and the little chambers were six cubits on this side, and six cubits on that sid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space also before the little chambers was one cubit on this side, and the space was one cubit on that side: and the little chambers were six cubits on this side, and six cubits on that sid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measured then the gate from the roof of one little chamber to the roof of another: the breadth was five and twenty cubits, door against doo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measured then the gate from the roof of one little chamber to the roof of another: the breadth was five and twenty cubits, door against doo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made also posts of threescore cubits, even unto the post of the court round about the ga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made also posts of threescore cubits, even unto the post of the court round about the ga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from the face of the gate of the entrance unto the face of the porch of the inner gate were fifty cubi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re were narrow windows to the little chambers, and to their posts within the gate round about, and likewise to the arches: and windows were round about inward: and upon each post were palm tre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re were narrow windows to the little chambers, and to their posts within the gate round about, and likewise to the arches: and windows were round about inward: and upon each post were palm tre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re were narrow windows to the little chambers, and to their posts within the gate round about, and likewise to the arches: and windows were round about inward: and upon each post were palm tre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brought he me into the outward court, and, lo, there were chambers, and a pavement made for the court round about: thirty chambers were upon the pavemen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brought he me into the outward court, and, lo, there were chambers, and a pavement made for the court round about: thirty chambers were upon the pavemen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pavement by the side of the gates opposite to the length of the gates was the lower pavemen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pavement by the side of the gates opposite to the length of the gates was the lower pavemen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he measured the breadth from the forefront of the lower gate unto the forefront of the inner court without, an hundred cubits eastward and northwa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he measured the breadth from the forefront of the lower gate unto the forefront of the inner court without, an hundred cubits eastward and northwa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gate of the outward court that looked toward the north, he measured the length thereof, and the breadth thereof.]]></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ittle chambers thereof were three on this side and three on that side; and the posts thereof and the arches thereof were after the measure of the first gate: the length thereof was fifty cubits, and the breadth five and twenty cubit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ittle chambers thereof were three on this side and three on that side; and the posts thereof and the arches thereof were after the measure of the first gate: the length thereof was fifty cubits, and the breadth five and twenty cubit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ittle chambers thereof were three on this side and three on that side; and the posts thereof and the arches thereof were after the measure of the first gate: the length thereof was fifty cubits, and the breadth five and twenty cubit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ir windows, and their arches, and their palm trees, were after the measure of the gate that looks toward the east; and they went up unto it by seven steps; and the arches thereof were before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ir windows, and their arches, and their palm trees, were after the measure of the gate that looks toward the east; and they went up unto it by seven steps; and the arches thereof were before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ir windows, and their arches, and their palm trees, were after the measure of the gate that looks toward the east; and they went up unto it by seven steps; and the arches thereof were before the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gate of the inner court was opposite to the gate toward the north, and toward the east; and he measured from gate to gate an hundred cubit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gate of the inner court was opposite to the gate toward the north, and toward the east; and he measured from gate to gate an hundred cubit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fter that he brought me toward the south, and behold a gate toward the south: and he measured the posts thereof and the arches thereof according to these measur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fter that he brought me toward the south, and behold a gate toward the south: and he measured the posts thereof and the arches thereof according to these measur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ere windows in it and in the arches thereof round about, like those windows: the length was fifty cubits, and the breadth five and twenty cubit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ere windows in it and in the arches thereof round about, like those windows: the length was fifty cubits, and the breadth five and twenty cubit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re were seven steps to go up to it, and the arches thereof were before them: and it had palm trees, one on this side, and another on that side, upon the posts thereof.]]></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re were seven steps to go up to it, and the arches thereof were before them: and it had palm trees, one on this side, and another on that side, upon the posts thereof.]]></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re were seven steps to go up to it, and the arches thereof were before them: and it had palm trees, one on this side, and another on that side, upon the posts thereof.]]></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re was a gate in the inner court toward the south: and he measured from gate to gate toward the south an hundred cubit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re was a gate in the inner court toward the south: and he measured from gate to gate toward the south an hundred cubit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brought me to the inner court by the south gate: and he measured the south gate according to these measur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brought me to the inner court by the south gate: and he measured the south gate according to these measur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little chambers thereof, and the posts thereof, and the arches thereof, according to these measures: and there were windows in it and in the arches thereof round about: it was fifty cubits long, and five and twenty cubits broa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little chambers thereof, and the posts thereof, and the arches thereof, according to these measures: and there were windows in it and in the arches thereof round about: it was fifty cubits long, and five and twenty cubits broa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little chambers thereof, and the posts thereof, and the arches thereof, according to these measures: and there were windows in it and in the arches thereof round about: it was fifty cubits long, and five and twenty cubits broa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arches round about were five and twenty cubits long, and five cubits bro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arches thereof were toward the utter court; and palm trees were upon the posts thereof: and the going up to it had eight step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arches thereof were toward the utter court; and palm trees were upon the posts thereof: and the going up to it had eight step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 brought me into the inner court toward the east: and he measured the gate according to these measur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 brought me into the inner court toward the east: and he measured the gate according to these measur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little chambers thereof, and the posts thereof, and the arches thereof, were according to these measures: and there were windows therein and in the arches thereof round about: it was fifty cubits long, and five and twenty cubits broa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little chambers thereof, and the posts thereof, and the arches thereof, were according to these measures: and there were windows therein and in the arches thereof round about: it was fifty cubits long, and five and twenty cubits broa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little chambers thereof, and the posts thereof, and the arches thereof, were according to these measures: and there were windows therein and in the arches thereof round about: it was fifty cubits long, and five and twenty cubits broa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arches thereof were toward the outward court; and palm trees were upon the posts thereof, on this side, and on that side: and the going up to it had eight step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arches thereof were toward the outward court; and palm trees were upon the posts thereof, on this side, and on that side: and the going up to it had eight step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arches thereof were toward the outward court; and palm trees were upon the posts thereof, on this side, and on that side: and the going up to it had eight step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brought me to the north gate, and measured it according to these measur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brought me to the north gate, and measured it according to these measur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little chambers thereof, the posts thereof, and the arches thereof, and the windows to it round about: the length was fifty cubits, and the breadth five and twenty cubit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little chambers thereof, the posts thereof, and the arches thereof, and the windows to it round about: the length was fifty cubits, and the breadth five and twenty cubit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posts thereof were toward the utter court; and palm trees were upon the posts thereof, on this side, and on that side: and the going up to it had eight step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posts thereof were toward the utter court; and palm trees were upon the posts thereof, on this side, and on that side: and the going up to it had eight step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posts thereof were toward the utter court; and palm trees were upon the posts thereof, on this side, and on that side: and the going up to it had eight step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chambers and the entries thereof were by the posts of the gates, where they washed the burnt offering.]]></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chambers and the entries thereof were by the posts of the gates, where they washed the burnt offering.]]></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n the porch of the gate were two tables on this side, and two tables on that side, to slay thereon the burnt offering and the sin offering and the trespass offering.]]></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n the porch of the gate were two tables on this side, and two tables on that side, to slay thereon the burnt offering and the sin offering and the trespass offering.]]></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at the side without, as one goes up to the entry of the north gate, were two tables; and on the other side, which was at the porch of the gate, were two table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at the side without, as one goes up to the entry of the north gate, were two tables; and on the other side, which was at the porch of the gate, were two table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Four tables were on this side, and four tables on that side, by the side of the gate; eight tables, whereupon they slew their sacrifice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Four tables were on this side, and four tables on that side, by the side of the gate; eight tables, whereupon they slew their sacrifice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four tables were of hewn stone for the burnt offering, of a cubit and an half long, and a cubit and an half broad, and one cubit high: whereupon also they laid the instruments wherewith they slew the burnt offering and the sacrifice.]]></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four tables were of hewn stone for the burnt offering, of a cubit and an half long, and a cubit and an half broad, and one cubit high: whereupon also they laid the instruments wherewith they slew the burnt offering and the sacrific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four tables were of hewn stone for the burnt offering, of a cubit and an half long, and a cubit and an half broad, and one cubit high: whereupon also they laid the instruments wherewith they slew the burnt offering and the sacrifice.]]></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within were hooks, an hand broad, fastened round about: and upon the tables was the flesh of the offering.]]></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within were hooks, an hand broad, fastened round about: and upon the tables was the flesh of the offering.]]></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without the inner gate were the chambers of the singers in the inner court, which was at the side of the north gate; and their prospect was toward the south: one at the side of the east gate having the prospect toward the north.]]></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without the inner gate were the chambers of the singers in the inner court, which was at the side of the north gate; and their prospect was toward the south: one at the side of the east gate having the prospect toward the north.]]></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without the inner gate were the chambers of the singers in the inner court, which was at the side of the north gate; and their prospect was toward the south: one at the side of the east gate having the prospect toward the north.]]></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he said unto me, This chamber, whose prospect is toward the south, is for the priests, the keepers of the charge of the hous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he said unto me, This chamber, whose prospect is toward the south, is for the priests, the keepers of the charge of the house.]]></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 chamber whose prospect is toward the north is for the priests, the keepers of the charge of the altar: these are the sons of Zadok among the sons of Levi, which come near to the LORD to minister unto him.]]></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 chamber whose prospect is toward the north is for the priests, the keepers of the charge of the altar: these are the sons of Zadok among the sons of Levi, which come near to the LORD to minister unto him.]]></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So he measured the court, an hundred cubits long, and an hundred cubits broad, foursquare; and the altar that was before the house.]]></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So he measured the court, an hundred cubits long, and an hundred cubits broad, foursquare; and the altar that was before the hous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brought me to the porch of the house, and measured each post of the porch, five cubits on this side, and five cubits on that side: and the breadth of the gate was three cubits on this side, and three cubits on that side.]]></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brought me to the porch of the house, and measured each post of the porch, five cubits on this side, and five cubits on that side: and the breadth of the gate was three cubits on this side, and three cubits on that sid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brought me to the porch of the house, and measured each post of the porch, five cubits on this side, and five cubits on that side: and the breadth of the gate was three cubits on this side, and three cubits on that side.]]></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 length of the porch was twenty cubits, and the breadth eleven cubits, and he brought me by the steps whereby they went up to it: and there were pillars by the posts, one on this side, and another on that side.]]></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 length of the porch was twenty cubits, and the breadth eleven cubits, and he brought me by the steps whereby they went up to it: and there were pillars by the posts, one on this side, and another on that sid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0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ங்கள் சிறைப்பட்டுப்போன இருபத்தைந்தாம் வருஷத்தின் ஆரம்பத்தில் முதலாம் மாதம் பத்தாந்தே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றே கர்த்தருடைய கை என்மேல் அமர்ந்தது, அவர் என்னை அவ்விடத்துக்குக் கொண்டுபோனார்; அப்பொழுது ந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ப்பட்டுப் பதினாலு வருஷ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வதரிசனங்களில் அவர் என்னை இஸ்ரவேல் தேசத்துக்குக் கொண்டுபோய், என்னை மகா உயரமான ஒரு மலை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த்தினார்; அதின்மேல் தெற்காக ஒரு நகரம் கட்டியிருக்கிறதுபோல் 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 என்னை அங்கே கொண்டுபோனார்; இதோ, அங்கே ஒரு புருஷன் இருந்தார்; அவருடைய தோற்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லமாயிருந்தது; அவர் கையில் சணற்கயிறும் ஒரு அளவுகோலுமிருந்தது; அவர் வாசலிலே நி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ப் புருஷன் என்னை நோக்கி: மனுபுத்திரனே, நீ கண்ணாரப்பார்த்து, காதாரக் கேட்டு, நான் உ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ப்பதெல்லாவற்றின் மேலும் உன் மனதை வை; நான் உனக்கு அவைகளைக் காண்பிக்கும்படி நீ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ப்பட்டாய்; நீ காண்பதையெல்லாம் இஸ்ரவேல் வம்சத்தாருக்குத் தெரி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தோ, ஆலயத்துக்குப் புறம்பே சுற்றிலும் ஒரு மதில் இருந்தது; அந்தப் புருஷன் கையிலே ஆறுமுழ நீழமா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வுகோல் இருந்தது; ஒவ்வொரு முழமும் நமது கைமுழத்திலும் நாலுவிரற்கடை அதிகமானது; அவர் அந்த 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ந்தார்; அகலம் ஒரு கோலாகவும் உயரம் ஒரு கோலாகவு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அவர் கிழக்குமுக வாசலுக்கு வந்து, அதின் படிகளின்மேல் ஏறி, வாசற்படியை ஒரு கோல் அகல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வாசற்படியை ஒருகோல் அகலமாகவு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ஒவ்வொரு அறையும் ஒரு கோல் நீளமும் ஒரு கோல் அகலமுமாயிருந்தது, அறைவீடுகளுக்கு நடுவே ஐந்துமுழ இ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ந்தது; வாசலின் மண்டபத்தருகே உள்வாசற்படி ஒரு கோலள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சலின் மண்டபத்தையும் உள்ளே கோலளவாக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பு வாசலின் மண்டபத்தை எட்டுமுழமாகவும், அதின் தூணாதாரங்களை இரண்டு முழமாகவும் அளந்தார்; வாச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பம் உட்புறத்தி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ழ்த்திசைக்கெதிரான வாசலின் அறைகள் இந்தப்புறத்தில் மூன்றும் அந்தப்புறத்தில் மூன்று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மூன்றுக்கும் ஒரே அளவும், இந்தப்புறத்திலும் அந்தப்புறத்திலுமிருந்த தூணாதாரங்களுக்கு ஒரே அ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வாசல் நடையின் அகலத்தைப் பத்துமுழமாகவும், வாசலின் நீளத்தைப் பதின்மூன்று முழ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றைகளுக்கு முன்னே இந்தப்புறத்தில் ஒரு முழ இடமும் அந்தப்புறத்தில் ஒரு முழ இடமு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அறை இந்தப்புறத்தில் ஆறு முழமும் அந்தப்புறத்தில் ஆறு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பு வாசலில் இருந்த அறையின் மெத்தையினின்று மற்ற அறையின் மெத்தைமட்டும் இருபத்தைந்துமுழ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ந்தார்; கதவுக்குக் கதவு நேரா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ணாதாரங்களை அறுபது முழமாக அளந்தார்; இந்தத் தூணாதாரங்களின் அருகே சுற்றிலும் முன்வாசலின் முற்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ரவேச வாசலின் முகப்புத்துவக்கி உட்புறவாசல் மண்டபமுகப்புமட்டும் ஐம்பது முழ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வாசலுக்கு உட்புறமாகச் சுற்றிலுமுள்ள அறைகளுக்கும் அவைகளின் தூணாதாரங்களுக்கும் ஒடுக்கமான ஜன்ன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மண்டபங்களிலும் அப்படியே இருந்தது; உட்புறமாய்ச் சுற்றிலும் அந்த ஜன்னல்களும் தூணாதார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கப்பட்ட பேரீச்சமரங்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பு என்னை வெளிப்பிராகாரத்துக்கு அழைத்துக்கொண்டுபோனார்; அங்கே அறைவீடுகளும், பிராகா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பதித்த தளவரிசையும் இருந்தது; அந்தத் தளவரிசையின்மேல் முப்பது அறைவீடு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சலுக்குப் பக்கத்திலும் வாசல்களின் நீளத்துக்கு எதிரிலுமுள்ள அந்தத் தளவரிசை தாழ்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வரிசை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பு அவர் கீழ்வாசலின் முகப்புத்துவக்கி, உட்பிராகாரத்துப் புறமுகப்புமட்டுமுள்ள விசா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ந்தார்; அது கிழக்கும் வடக்கும் நூறுமுழ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வெளிப்பிராகாரத்துக்கு அடுத்த வடதிசைக்கு எதிரான வாசலின் நீளத்தையும் அகலத்தையு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ற்கு இப்புறத்தில் மூன்று அறைகளும் அப்புறத்தில் மூன்று அறைகளும் இருந்தது; அதின் தூணாதா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மண்டபங்களும் முதல் வாசலின் அளவுக்குச் சரியாயிருந்தது; அதின் நீளம் ஐம்பது முழமும், அ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ந்து 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ன் ஜன்னல்களும், அதின் மண்டபங்களும், அதின்மேல் சித்திரிக்கப்பட்ட பேரீச்சம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சைக்கு எதிரான வாசலின் அளவுக்குச் சரியாயிருந்தது; அதில் ஏறுகிறதற்கு ஏழு படிகளிருந்தது;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பங்கள் அவைகளுக்கு முன்னா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வடதிசையிலும் கீழ்த்திசையிலுமுள்ள ஒவ்வொரு வாசலுக்கு எதிராக உட்பிராகாரத்துக்கும் வாசல்களி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வாசல்துவக்கி மற்ற வாசல்மட்டும் நூறு முழமாக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பு என்னைத் தென்திசைக்கு அழைத்துக்கொண்டுபோனார்; அங்கே தென்திசைக்கு எதிரான வாசல் இருந்த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தாரங்களையும் அதின் மண்டபங்களையும் அதற்குரிய அளவின்படி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த ஜன்னல்களுக்குச் சரியாக அதற்கும் அதின் மண்டபங்களுக்கும் ஜன்னல்கள் சுற்றிலும் இருந்தது; நீ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ம்பதுமுழமும் அகலம் இருபத்தைந்து 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ல் ஏறுகிறதற்கு ஏழு படிகளிருந்தது; அதற்கு முன்பாக அதின்மண்டபங்களும் இருந்தது,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தாரங்களில் சித்திரிக்கப்பட்ட பேரீச்சமரங்களும் இந்தப் புறத்தில் ஒன்றும் அந்தப்புறத்தில் ஒன்று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உட்பிராகாரத்துக்கும் ஒரு வாசல் தென்திசைக்கு எதிராக, இருந்தது; தென்திசையிலுள்ள ஒரு வாசல்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வாசல்மட்டும் நூறுமுழமாக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ன்பு அவர் தெற்கு வாசலால் என்னை உட்பிராகாரத்துக்கு அழைத்துக்கொண்டுபோய், அந்த அளவு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கத் தெற்கு வாசலையு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ன் அறைகளும், அதின் தூணாதாரங்களும், அதின் மண்டபங்களும், அந்த அளவுக்குச் சரியா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ம் அதின் மண்டபங்களுக்கும் ஜன்னல்கள் சுற்றிலும் இருந்தது; நீளம் ஐம்பது முழமும் அ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ந்து 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ருபத்தைந்து முழ நீளமும் ஐந்துமுழ அகலமுமான மண்டபங்கள் சுற்றிலு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தின் மண்டபங்கள் வெளிப்பிராகாரத்தில் இருந்தது; அதின் தூணாதாரங்களில் சித்திரி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சமரங்களும் இருந்தது; அதில் ஏறுகிறதற்கு எட்டுப்படி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ன்பு அவர் கீழ்த்திசை வழியாய் என்னை உட்பிராகாரத்துக்கு அழைத்துக்கொண்டுபோய், அந்த அளவு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க அந்த வாசலையும் 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தின் அறைகளும் அதின் தூணாதாரங்களும் அதின் மண்டபங்களும் அந்த அளவுகளுக்குச் சரியா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ம் அதின் மண்டபங்களுக்கும் ஜன்னல்கள் சுற்றிலும் இருந்தது; நீளம் ஐம்பது முழமும் அ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ந்து 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தின் மண்டபங்கள் வெளிப்பிராகாரத்தில் இருந்தது; அதின் தூணாதாரங்களில் இந்தப்புற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புறத்திலும் சித்திரிக்கப்பட்ட பேரீச்சமரங்களும் இருந்தது; அதில் ஏறுகிறதற்கு எட்டுப் ப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ன்பு அவர் என்னை வடக்குவாசலுக்கு அழைத்துக்கொண்டுபோய், அந்த அளவுக்குச் சரியாய் அதின் வா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தின் அறைகளும் அதின் தூணாதாரங்களும் அதின் மண்டபங்களும் அளக்கப்பட்டது; அதைச் சுற்றி ஜன்னல்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நீளம் ஐம்பது முழமும் அகலம் இருபத்தைந்து 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தின் தூணாதாரங்கள் வெளிப்பிராகாரத்தில் இருந்தது; இந்தப் புறத்திலும் அந்தப்புறத்திலு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தாரங்களில் பேரீச்சமரங்களும் சித்திரிக்கப்பட்டிருந்தது; அதில் ஏறுகிறதற்கு எட்டுப் ப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தின் அறைகளும் அதின் கதவுகளும் வாசல்களின் தூணாதாரங்களுக்கு அருகில் இருந்தது; அங்கே தகனபலி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வு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வாசலின் மண்டபத்திலே இந்தப்புறத்தில் இரண்டு பீடங்களும் அந்தப்புறத்தில் இரண்டு பீட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அவைகளின்மேல் தகனபலியையும் பாவநிவாரண பலியையும் குற்றநிவாரண பலியையும் செலுத்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வடக்குவாசலுக்குள் பிரவேசிக்கிறதற்கு ஏறிப்போகிற வெளிப்புறத்திலே இரண்டு பீடங்களும் வாச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பத்திலுள்ள மறுபுறத்திலே இரண்டுபீடங்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வாசலின் அருகே இந்தப்புறத்தில் நாலு பீடங்களும், அந்தப்புறத்தில் நாலு பீடங்களும், ஆ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டுப்பீடங்கள் இருந்தது; அவைகளின்மேல் பலிகளைச் செலுத்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தகனபலிக்குரிய நாலு பீடங்கள் வெட்டின கல்லாயிருந்தது; அவைகள் ஒன்றரை முழ நீளமும், ஒன்றரை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லமும், ஒரு முழ உயரமுமாயிருந்தது; அவைகளின்மேல் தகனபலிகளையும் மற்றப் பலிகளையும் செலுத்து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ங்களை வை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நாலு விரற்கடையான முளைகள் உள்ளே சுற்றிலும் வரிசையாய் அடிக்கப்பட்டிருந்தது; செலுத்தும் பலி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ம் பீடங்களின்மேல் வை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உட்பிராகாரத்திலே உள்வாசலுக்குப் புறம்பாகச் சங்கீதக்காரரின் அறைவீடுகள் இருந்தது; அவை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வாசலின் பக்கமாக இருந்தவைகள் தென் திசைக்கு எதிராகவும், கிழக்குவாசலின் பக்கமாக இருந்த வே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சை வடதிசைக்கு எதிராகவு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பின்பு அவர் என்னை நோக்கி: தன் திசைக்கு எதிராயிருக்கிற இந்த அறை ஆலயக்காவலைக் கா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ளு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வடதிசைக்கு எதிராயிருக்கிற அறையோ, பலிபீடத்தின் காவலைக் காக்கிற ஆசாரியர்களுடையது; இவர்கள் லேவி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ல் கர்த்தருக்கு ஆராதனை செய்கிறதற்காக அவரிடத்தில் சேருகிற சாதோக்கின் புத்திர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வர் பிராகாரத்தை நூறுமுழ நீளமாகவும் நூறுமுழ அகலமாகவும் அளந்தார், அது சதுரமாயிருந்தது; பலி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கு முன்பா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பின்பு அவர் என்னை ஆலய மண்டபத்துக்கு அழைத்துக்கொண்டுபோய் மண்டபத்தின் தூணாதாரத்தை இந்தப்புற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முழமும் அந்தப்புறத்தில் ஐந்து முழமுமாக அளந்தார்; வாசலின் அகலம் இந்தப்புறம் மூன்றுமுழ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புறம் மூன்றுமுழ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மண்டபத்தின் நீளம் இருபதுமுழமும், அகலம் பதினொரு முழமுமாயிருந்தது; அதற்கு ஏறிப்போகிற படி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தூணாதாரங்களிலே இந்தப்புறத்தில் ஒரு தூணும் அந்தப்புறத்தில் ஒரு தூணு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0]]></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2026-09-18T02:45:34Z</dcterms:created>
  <dcterms:modified xsi:type="dcterms:W3CDTF">2026-09-18T02:45:34Z</dcterms:modified>
  <dc:title>எசேக்கியேல் : 40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