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ம் பிறனுக்கு விரோதமாய்த் தன் இருதயத்தில் தீங்கு நினையாமலும், பொய்யாணையின்மேல் பிரியப்படாமலும் இருங்கள்; இவைகளெல்லாம் நான் வெறுக்கிற காரியங்களே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ம் பிறனுக்கு விரோதமாய்த் தன் இருதயத்தில் தீங்கு நினையாமலும், பொய்யாணையின்மேல் பிரியப்படாமலும் இருங்கள்; இவைகளெல்லாம் நான் வெறுக்கிற காரியங்களே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ேனைகளுடைய கர்த்தரின் வார்த்தை எனக்கு உண்டாகி, அவர்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லாம் மாதத்தின் உபவாசமும், ஐந்தாம் மாதத்தின் உபாவாசமும், ஏழாம் மாதத்தின் உபவாசமும் பத்தாம் மாதத்தின் உபவாசமும், யூதா வம்சத்தாருக்கு மகிழ்ச்சியாகவும் சந்தோஷமாகவும் நல்ல பண்டிகைகளாகவும் மாறிப்போகும்; ஆகையால் சத்தியத்தையும் சமாதானத்தையும் சிநேகியுங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்னும் ஜனங்களும் அநேகம் பட்டணங்களின் குடிகளும் வரு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்னும் ஜனங்களும் அநேகம் பட்டணங்களின் குடிகளும் வரு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ன் குடிகள் மறுபட்டணத்தின் குடிகளிடத்தில்போய், நாம் கர்த்தருடைய சமுகத்தில் விண்ணப்பம்பண்ணவும் சேனைகளின் கர்த்தரைத் தேடவும் தீவிரித்து போவோம் வாருங்கள்; நாங்களும் போவோம் என்று சொல்ல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ட்டணத்தின் குடிகள் மறுபட்டணத்தின் குடிகளிடத்தில்போய், நாம் கர்த்தருடைய சமுகத்தில் விண்ணப்பம்பண்ணவும் சேனைகளின் கர்த்தரைத் தேடவும் தீவிரித்து போவோம் வாருங்கள்; நாங்களும் போவோம் என்று சொல்ல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 ஜனங்களும் பலத்த ஜாதிகளும் எருசலேமிலே சேனைகளின் கர்த்தரைத் தேடவும், கர்த்தருடைய சமுகத்தில் விண்ணப்பம்பண்ணவும் 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ேக ஜனங்களும் பலத்த ஜாதிகளும் எருசலேமிலே சேனைகளின் கர்த்தரைத் தேடவும், கர்த்தருடைய சமுகத்தில் விண்ணப்பம்பண்ணவும் வர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ாட்களில் பலவித பாஷைக்காரராகிய புறஜாதியாரில் பத்து மனுஷர் ஒரு யூதனுடைய வஸ்திரத்தொங்கலைப் பிடித்துக்கொண்டு: தேவன் உங்களோடே இருக்கிறார் என்று கேள்விப்பட்டோம்: ஆகையால் உங்களோடேகூடப் போவோம் என்று சொல்லி, அவனைப் பற்றிக்கொள்வார்கள் என்று சேனைகளின் கர்த்தர் சொல்லுகிறார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ுடைய கர்த்தரின் வார்த்தை உண்டாகி அவர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ீயோனுக்காக கடும் வைராக்கியங்கொண்டேன்; அதற்காக மகா உக்கிரமான வைராக்கியங்கொண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சீயோனுக்காக கடும் வைராக்கியங்கொண்டேன்; அதற்காக மகா உக்கிரமான வைராக்கியங்கொண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ீயோனிடத்தில் திரும்பி, எருசலேமின் நடுவிலே வாசம்பண்ணுவேன்; எருசலேம் சத்திய நகரம் என்றும், சேனைகளுடைய கர்த்தரின் பர்வதம் பரிசுத்த பர்வதம் என்றும் அழைக்கப்படும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சீயோனிடத்தில் திரும்பி, எருசலேமின் நடுவிலே வாசம்பண்ணுவேன்; எருசலேம் சத்திய நகரம் என்றும், சேனைகளுடைய கர்த்தரின் பர்வதம் பரிசுத்த பர்வதம் என்றும் அழைக்கப்படும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வும் எருசலேமின் வீதிகளில் முதிர்வயதினாலே தங்கள் கைகளில் கோலைப்பிடித்து நடக்கிற கிழவரும் கிழவிகளும் குடியி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ிரும்பவும் எருசலேமின் வீதிகளில் முதிர்வயதினாலே தங்கள் கைகளில் கோலைப்பிடித்து நடக்கிற கிழவரும் கிழவிகளும் குடியிருப்ப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கரத்தின் தெருக்களிலே விளையாடுகிற ஆண்பிள்ளைகளும் பெண்பிள்ளைகளும் அதின் வீதிகளில் நிறைந்திருக்கும் என்று சேனைகளின்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கிறது என்ன? அது இந்த ஜனத்தில் மீதியானவர்களின் பார்வைக்கு இந்நாட்களில் ஆச்சரியமாயிருந்தாலும், என் பார்வைக்கும் ஆச்சரியமாயிருக்குமோ என்று சேனைகளின்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ின் கர்த்தர் சொல்கிறது என்ன? அது இந்த ஜனத்தில் மீதியானவர்களின் பார்வைக்கு இந்நாட்களில் ஆச்சரியமாயிருந்தாலும், என் பார்வைக்கும் ஆச்சரியமாயிருக்குமோ எ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ிழக்குதேசத்திலும் மற்ற தேசத்திலுமிருந்து என் ஜனங்களை நான் இரட்ச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ிழக்குதேசத்திலும் மற்ற தேசத்திலுமிருந்து என் ஜனங்களை நான் இரட்ச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ழைத்துக்கொண்டுவருவேன்; அவர்கள் எருசலேமின் நடுவிலே குடியிருப்பார்கள்; அவர்கள் எனக்கு உண்மையும் நீதியுமான ஜனமாயிருப்பார்கள், நான் அவர்களுக்கு தேவன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ழைத்துக்கொண்டுவருவேன்; அவர்கள் எருசலேமின் நடுவிலே குடியிருப்பார்கள்; அவர்கள் எனக்கு உண்மையும் நீதியுமான ஜனமாயிருப்பார்கள், நான் அவர்களுக்கு தேவனாயிருப்ப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ுடைய கர்த்தரின் வீடாகிய ஆலயம் கட்டப்படும்படிக்கு அதின் அஸ்திபாரங்கள் போடப்பட்ட நாள்முதற் கொண்டிருக்கிற தீர்க்கதரிசிகளின் வாயினால் இந்த வார்த்தைகளை இந்நாட்களில் கேட்டுவருகிறவர்களே, உங்கள் கைகள் திடப்படக்கடவது என்று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ுடைய கர்த்தரின் வீடாகிய ஆலயம் கட்டப்படும்படிக்கு அதின் அஸ்திபாரங்கள் போடப்பட்ட நாள்முதற் கொண்டிருக்கிற தீர்க்கதரிசிகளின் வாயினால் இந்த வார்த்தைகளை இந்நாட்களில் கேட்டுவருகிறவர்களே, உங்கள் கைகள் திடப்படக்கடவது என்று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நாட்களுக்கு முன்னே மனுஷனுடைய வேலையால் பலனுமில்லை, மிருகஜீவனுடைய வேலையால் பலனுமில்லை; போகிறவனுக்கும் வருகிறவனுக்கும் நெருக்கிடையினிமித்தம் சமாதானமுமில்லை; எல்லா மனுஷரையும் ஒருவரையொருவர் விரோதிக்கச்செய்த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ோ இந்த ஜனத்தில் மீதியானவர்களுக்கு நான் முந்தினநாட்களில் இருந்ததுபோல இருக்கமாட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ோதோ இந்த ஜனத்தில் மீதியானவர்களுக்கு நான் முந்தினநாட்களில் இருந்ததுபோல இருக்கமாட்ட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ிதைப்புச் சமாதானமுள்ளதாயிருக்கும்; திராட்சச்செடி தன் கனியைத் தரும்; பூமி தன் பலனைத் தரும்; வானம் தன் பனியைத் தரும்; இந்த ஜனத்தில் மீதியானவர்கள் இதையெல்லாம் சுதந்தரிக்கக் கட்டளையிட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ென்னவென்றால்: யூதா வம்சத்தாரே, இஸ்ரவேல் வம்சத்தாரே, நீங்கள் புறஜாதிகளுக்குள் சாபமாயிருந்ததுபோலவே, ஆசீர்வாதமாயிருக்கும்படி நான் உங்களை இரட்சிப்பேன்; பயப்படாதேயுங்கள், உங்கள் கைகள் திடப்படக்கடவ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ென்னவென்றால்: யூதா வம்சத்தாரே, இஸ்ரவேல் வம்சத்தாரே, நீங்கள் புறஜாதிகளுக்குள் சாபமாயிருந்ததுபோலவே, ஆசீர்வாதமாயிருக்கும்படி நான் உங்களை இரட்சிப்பேன்; பயப்படாதேயுங்கள், உங்கள் கைகள் திடப்படக்கடவ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்பவிப்பதென்னவென்றால்: யூதா வம்சத்தாரே, இஸ்ரவேல் வம்சத்தாரே, நீங்கள் புறஜாதிகளுக்குள் சாபமாயிருந்ததுபோலவே, ஆசீர்வாதமாயிருக்கும்படி நான் உங்களை இரட்சிப்பேன்; பயப்படாதேயுங்கள், உங்கள் கைகள் திடப்படக்கடவ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கர்த்தர் சொல்லுகிறது என்னவென்றால்: உங்கள் பிதாக்கள் எனக்குக் கோபமூட்டினபோது நான் உங்களை தண்டிக்க நினைத்து, மனம் மாறாமல் இருந்ததுபோல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கர்த்தர் சொல்லுகிறது என்னவென்றால்: உங்கள் பிதாக்கள் எனக்குக் கோபமூட்டினபோது நான் உங்களை தண்டிக்க நினைத்து, மனம் மாறாமல் இருந்ததுபோல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நாட்களில் எருசலேமுக்கும் யூதாவுக்கும் நன்மைசெய்யும்படித் திரும்ப நினைத்தேன்; பயப்படாதே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ந்நாட்களில் எருசலேமுக்கும் யூதாவுக்கும் நன்மைசெய்யும்படித் திரும்ப நினைத்தேன்; பயப்படாதேய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செய்யவேண்டிய காரியங்கள் என்னவென்றால்: அவனவன் பிறனோடே உண்மையைப் பேசுங்கள்; உங்கள் வாசல்களில் சத்தியத்துக்கும் சமாதானத்துக்கும் ஏற்க நியாயந்தீர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செய்யவேண்டிய காரியங்கள் என்னவென்றால்: அவனவன் பிறனோடே உண்மையைப் பேசுங்கள்; உங்கள் வாசல்களில் சத்தியத்துக்கும் சமாதானத்துக்கும் ஏற்க நியாயந்தீ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29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अपने अपने मन में एक दूसरे की हानि की कल्पना न करना, और झूठी शपथ से प्रीति न रखना, क्योंकि इ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कामों से मैं घृणा करता हूं, यहोवा की यही वाणी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सेनाओं के यहोवा का यह वचन मेर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सेनाओं का यहोवा यों कहता है: चौथे, पांचवें, सातवें और दसवें महीने में जो जो उपवास के दिन हो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वे यहूदा के घराने के लिये हर्ष और आनन्द और उत्सव के पर्वों के दिन हो जाएगें; इसलिये अब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च्चाई और मेल-मिलाप से प्रीति रखो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ेनाओं का यहोवा यों कहता है, ऐसा समय आने वाला है कि देश देश के लोग और बहुत नगरों के रह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एक नगर के रहने वाले दूसरे नगर के रहने वालों के पास जा कर कहेंगे, यहोवा से बिनती करन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नाओं के यहोवा को ढूंढ़ने के लिये चलो; मैं भी चल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बहुत से देशों के वरन सामर्थी जातियों के लोग यरूशलेम में सेनाओं के यहोवा को ढूंढ़ने और यहोवा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नती करने के लिये आ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सेनाओं का यहोवा यों कहता है : उस दिनों में भांति भांति की भाषा बोलने वाली सब जातियों में से द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, एक यहूदी पुरूष के वस्त्र की छोर को यह कहकर पकड़ लेंगे, कि, हम तुम्हारे संग चलेंगे,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ने सुना है कि परमेश्वर तुम्हारे साथ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सेनाओं के यहोवा का यह वचन मेरे पास पहुंच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सेनाओं का यहोवा यों कहता है: सिय्योन के लिये मुझे बड़ी जलन हुई वरन बहुत ही जलजलाहट मुझ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ु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होवा यों कहता है, मैं सिय्योन में लौट आया हूं, और यरूशेलम के बीच में वास किए रहूंगा, और यरूशल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सच्चाई का नगर कहलाएगा, और सेनाओं के यहोवा का पर्वत, पवित्र पर्वत कहल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ेनाओं का यहोवा यों कहता है, यरूशलेम के चौकों में फिर बूढ़े और बूढिय़ां बहुत आयु की होने के कार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अपने हाथ में लाठी लिए हुए बैठा कर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नगर में चौक खेलने वाले लड़कों और लड़कियों से भरे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ेनाओं का यहोवा यों कहता है, चाहे उन दिनों में यह बात इन बचे हुओं की दृष्टि में अनोखी ठह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क्या मेरी दृष्टि में भी यह अनोखी ठहरेगी, सेनाओं के यहोवा की यही वाण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सेनाओं का यहोवा यों कहता है, देखो, मैं अपनी प्रजा का उद्धार कर के उसे पूरब से और पच्छिम से 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ऊ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मैं उन्हें ले आकर यरूशलेम के बीच में बसाऊंगा; और वे मेरी प्रजा ठहरेंगे और मैं उनका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हरूंगा, यह तो सच्चाई और धर्म के साथ हो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सेनाओं का यहोवा यों कहता है, तुम इन दिनों में ये वचन उन भविष्यद्वक्ताओं के मुख से सुनते हो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नाओं के यहोवा के भवन की नेव डालने के समय अर्थात मन्दिर के बनने के समय में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न दिनों के पहिले, न तो मनुष्य की मजदूरी मिलती थी और न पशु का भाड़ा, वरन सताने वालों के कारण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आने वाले को चैन मिलता था और न जाने वाले को ; क्योंकि मैं सब मनुष्यों से एक दूसरे पर चढ़ाई करा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रन्तु अब मैं इस प्रजा के बचे हुओं से ऐसा बर्ताव न करूंगा जैसा कि अगले दिनों में करता था, सेनाओ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ोंकि अब शान्ति के समय की उपज अर्थात दाखलता फला करेंगी, पृथ्वी अपनी उपज उपजाया करेगी, और आक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ओस गिरा करेगी; क्योंकि मैं अपनी इस प्रजा के बचे हुओं को इन सब का अधिकारी कर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हे यहूदा के घराने, और इस्राएल के घराने, जिस प्रकार तुम अन्यजातियों के बीच शाप के कारण थे उ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कार मैं तुम्हारा उद्धार करूंगा, और तुम आशीष के कारण होगे। इसलिये तुम मत डरो, और न तुम्हारे ह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ढीले पड़ने पाए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ोंकि सेनाओं का यहोवा यों कहता है, जिस प्रकार जब तुम्हारे पुरखा मुझे रिस दिलाते थे, तब मैं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ी हानि करने के लिये ठान लिया था और फिर न पछता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ी प्रकार मैं ने इन दिनों में यरूशलेम की और यहूदा के घराने की भलाई करने को ठाना है; इसलिये तु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त ड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ो जो काम तुम्हें करना चाहिये, वे ये हैं : एक दूसरे के साथ सत्य बोला करना, अपनी कचहरियों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च्चाई का और मेल-मिलाप की नीति का न्याय करन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करयाह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2026-10-21T12:45:09Z</dcterms:created>
  <dcterms:modified xsi:type="dcterms:W3CDTF">2026-10-21T12:45:09Z</dcterms:modified>
  <dc:title>जकरयाह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