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ொல்லாதவர்களைக் குறித்து எரிச்சலடையாதே; நியாயக்கேடுசெய்கிறவர்கள்மேல் பொறாமைகொள்ளாத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புல்லைப்போல் சீக்கிரமாய் அறுப்புண்டு, பசும்பூண்டைப்போல் வாடிப்போ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 நம்பி நன்மைசெய்; தேசத்தில் குடியிருந்து சத்தியத்தை மேய்ந்துகொ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டத்தில் மனமகிழ்ச்சியாயிரு; அவர் உன் இருதயத்தின் வேண்டுதல்களை உனக்கு அருள்செய்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வழியைக் கர்த்தருக்கு ஒப்புவித்து, அவர்மேல் நம்பிக்கையாயிரு; அவரே காரியத்தை வாய்க்கப்பண்ண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ீதியை வெளிச்சத்தைப்போலவும், உன் நியாயத்தைப் பட்டப்பகலைப்போலவும் விளங்கப்பண்ண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 நோக்கி அமர்ந்து, அவருக்குக் காத்திரு; காரியசித்தியுள்ளவன்மேலும் தீவினைகளைச் செய்கிற மனுஷன்மேலும் எரிச்சலாகாத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 நோக்கி அமர்ந்து, அவருக்குக் காத்திரு; காரியசித்தியுள்ளவன்மேலும் தீவினைகளைச் செய்கிற மனுஷன்மேலும் எரிச்சலாகா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ோபத்தை நெகிழ்ந்து, உக்கிரத்தை விட்டுவிடு, பொல்லாப்புச்செய்ய ஏதுவான எரிச்சல் உனக்கு வேண்டா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ொல்லாதவர்கள் அறுப்புண்டுபோவார்கள்; கர்த்தருக்குக் காத்திருக்கிறவர்களோ பூமியைச் சுதந்தரித்துக்கொள்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னுங் கொஞ்சநேரந்தான், அப்போது துன்மார்க்கன் இரான்; அவன் ஸ்தானத்தை உற்று விசாரித்தாயானால் அவன் இ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னுங் கொஞ்சநேரந்தான், அப்போது துன்மார்க்கன் இரான்; அவன் ஸ்தானத்தை உற்று விசாரித்தாயானால் அவன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ந்தகுணமுள்ளவர்கள் பூமியைச் சுதந்தரித்து மிகுந்த சமாதானத்தினால் மனமகிழ்ச்சியாயிரு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ன்மார்க்கன் நீதிமானுக்கு விரோதமாய்த் தீங்கு நினைத்து, அவன்பேரில் பற்கடிக்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ண்டவர் அவனைப்பார்த்து நகைக்கிறார்; அவனுடைய நாள் வருகிறதென்று காண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றுமையும் எளிமையுமானவனை மடிவிக்கவும், செம்மை மார்க்கத்தாரை விழப்பண்ணவும், துன்மார்க்கர் பட்டயத்தை உருவி, தங்கள் வில்லை நாணேற்ற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றுமையும் எளிமையுமானவனை மடிவிக்கவும், செம்மை மார்க்கத்தாரை விழப்பண்ணவும், துன்மார்க்கர் பட்டயத்தை உருவி, தங்கள் வில்லை நாணேற்ற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அவர்கள் பட்டயம் அவர்களுடைய இருதயத்திற்குள் உருவிப்போம்; அவர்கள் வில்லுகள் முறி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ேக துன்மார்க்கருக்குள்ள செல்வத்திரட்சியைப்பார்க்கிலும், நீதிமானுக்குள்ள கொஞ்சமே நல்ல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டைய புயங்கள் முறியும்; நீதிமான்களையோ கர்த்தர் தாங்க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த்தமர்களின் நாட்களைக் கர்த்தர் அறிந்திருக்கிறார்; அவர்கள் சுதந்தரம் என்றென்றைக்கும் இ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ஆபத்துக்காலத்திலே வெட்கப்பட்டுப்போகாதிருந்து, பஞ்சகாலத்திலே திருப்தியடை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ோ அழிந்துபோவார்கள், கர்த்தருடைய சத்துருக்கள் ஆட்டுக்குட்டிகளின் நிணத்தைப்போல் புகைந்துபோவார்கள், அவர்கள் புகையாய்ப் புகைந்துபோ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ோ அழிந்துபோவார்கள், கர்த்தருடைய சத்துருக்கள் ஆட்டுக்குட்டிகளின் நிணத்தைப்போல் புகைந்துபோவார்கள், அவர்கள் புகையாய்ப் புகைந்துபோ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கடன்வாங்கிச் செலுத்தாமற்போகிறான்; நீதிமானோ இரங்கிக்கொடுக்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ால் ஆசீர்வதிக்கப்பட்டவர்கள் பூமியைச் சுதந்தரித்துக்கொள்ளுவார்கள்; அவரால் சபிக்கப்பட்டவர்களோ அறுப்புண்டுபோ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ல்ல மனுஷனுடைய நடைகள் கர்த்தரால் உறுதிப்படும், அவனுடைய வழியின்மேல் அவர் பிரியமாயி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விழுந்தாலும் தள்ளுண்டுபோவதில்லை; கர்த்தர் தமது கையினால் அவனைத் தாங்க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விழுந்தாலும் தள்ளுண்டுபோவதில்லை; கர்த்தர் தமது கையினால் அவனைத் தாங்க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இளைஞனாயிருந்தேன், முதிர்வயதுள்ளவனுமானேன், ஆனாலும் நீதிமான் கைவிடப்பட்டதையும், அவன் சந்ததி அப்பத்துக்கு இரந்துதிரிகிறதையும் நான் காண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இளைஞனாயிருந்தேன், முதிர்வயதுள்ளவனுமானேன், ஆனாலும் நீதிமான் கைவிடப்பட்டதையும், அவன் சந்ததி அப்பத்துக்கு இரந்துதிரிகிறதையும் நான் காண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நித்தம் இரங்கிக் கடன்கொடுக்கிறான், அவன் சந்ததி ஆசீர்வதிக்க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ீமையை விட்டு விலகி, நன்மைசெய்; என்றென்றைக்கும் நிலைத்திருப்ப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நியாயத்தை விரும்புகிறவர், அவர் தமது பரிசுத்தவான்களைக் கைவிடுவதில்லை; அவர்கள் என்றைக்கும் காக்கப்படுவார்கள்; துன்மார்க்கருடைய சந்ததியோ அறுப்புண்டுப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நியாயத்தை விரும்புகிறவர், அவர் தமது பரிசுத்தவான்களைக் கைவிடுவதில்லை; அவர்கள் என்றைக்கும் காக்கப்படுவார்கள்; துன்மார்க்கருடைய சந்ததியோ அறுப்புண்டுப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திமான்கள் பூமியைச் சுதந்தரித்துக்கொண்டு, என்றைக்கும் அதிலே வாசமாயிரு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திமானுடைய வாய் ஞானத்தை உரைத்து, அவனுடைய நாவு நியாயத்தைப் பேச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டைய தேவன் அருளிய வேதம் அவன் இருதயத்தில் இருக்கிறது; அவன் நடைகளில் ஒன்றும் பிசகுவ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ுன்மார்க்கன் நீதிமான்மேல் கண்வைத்து, அவனைக் கொல்ல வகைதேடு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ோ அவனை இவன் கையில் விடுவதில்லை; அவன் நியாயம் விசாரிக்கப்படுகையில், அவனை ஆக்கினைக்குள்ளாகத் தீர்ப்பதும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ோ அவனை இவன் கையில் விடுவதில்லை; அவன் நியாயம் விசாரிக்கப்படுகையில், அவனை ஆக்கினைக்குள்ளாகத் தீர்ப்பதும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கர்த்தருக்குக் காத்திருந்து, அவருடைய வழியைக் கைக்கொள்; அப்பொழுது நீ பூமியைச் சுதந்தரித்துக்கொள்வதற்கு அவர் உன்னை உயர்த்துவார்; துன்மார்க்கர் அறுப்புண்டுபோவதை நீ காண்ப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கர்த்தருக்குக் காத்திருந்து, அவருடைய வழியைக் கைக்கொள்; அப்பொழுது நீ பூமியைச் சுதந்தரித்துக்கொள்வதற்கு அவர் உன்னை உயர்த்துவார்; துன்மார்க்கர் அறுப்புண்டுபோவதை நீ காண்ப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ொடிய பலவந்தனான ஒரு துன்மார்க்கனைக் கண்டேன், அவன் தனக்கேற்ற நிலத்தில் முளைத்திருக்கிற பச்சைமரத்தைப்போல் தழைத்தவனாயி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அவன் ஒழிந்துபோனான்: பாருங்கள், அவன் இல்லை; அவனைத் தேடினேன், அவன் காணப்பட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அவன் ஒழிந்துபோனான்: பாருங்கள், அவன் இல்லை; அவனைத் தேடினேன், அவன் காணப்படவ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த்தமனை நோக்கி, செம்மையானவனைப் பார்த்திரு; அந்த மனுஷனுடைய முடிவு சமாதான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க்கிரமக்காரர் ஏகமாய் அழிக்கப்படுவார்கள்; அறுப்புண்டுபோவதே துன்மார்க்கரின் முடிவ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ீதிமான்களுடைய இரட்சிப்பு கர்த்தரால் வரும்; இக்கட்டுக்காலத்தில் அவரே அவர்கள் அடைக்கல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ர்த்தர் அவர்களுக்கு உதவிசெய்து, அவர்களை விடுவிப்பார்; அவர்கள் அவரை நம்பியிருக்கிறபடியால், அவர்களைத் துன்மார்க்கருடைய கைக்குத் தப்புவித்து இரட்சிப்ப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ர்த்தர் அவர்களுக்கு உதவிசெய்து, அவர்களை விடுவிப்பார்; அவர்கள் அவரை நம்பியிருக்கிறபடியால், அவர்களைத் துன்மார்க்கருடைய கைக்குத் தப்புவித்து இரட்ச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ುರ್ಮಾರ್ಗಿಗಳಿಗೋಸ್ಕರ ಕೋಪಿಸಿ ಕೊಳ್ಳಬೇಡ; ಇಲ್ಲವೆ ನೀನು ಅಕ್ರಮ ಮಾಡುವವರಿಗೆ ವಿರೋಧವಾಗಿ ಹೊಟ್ಟೇಕಿಚ್ಚು ಪಡ 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ು ಹುಲ್ಲಿನ ಹಾಗೆ ಬೇಗ ಕೊಯ್ಯಲ್ಪಟ್ಟು ಹಸುರಾದ ಸೊಪ್ಪಿನ ಹಾಗೆ ಬಾಡಿ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ಲ್ಲಿ ಭರವಸವಿಟ್ಟು ಒಳ್ಳೆಯದನ್ನು ಮಾಡು; ಆಗ ದೇಶದಲ್ಲಿ ವಾಸಮಾಡಿ ನಿಜವಾಗಿ ತೃಪ್ತಿ ಹೊಂದು 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ಲ್ಲಿ ಆನಂದವಾಗಿರು; ಆಗ ಆತನು ನಿನ್ನ ಹೃದಯದ ಅಪೇಕ್ಷೆಗಳನ್ನು ನಿನಗೆ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 ಮಾರ್ಗವನ್ನು ಕರ್ತನಿಗೆ ಒಪ್ಪಿಸು; ಆತನಲ್ಲಿ ಭರವಸ ವಿಡು; ಆತನು ಅದನ್ನು ನೆರವೇರ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 ನೀತಿಯನ್ನು ಬೆಳಕಿನ ಹಾಗೆಯೂ ನಿನ್ನ ನ್ಯಾಯಗಳನ್ನು ಮಧ್ಯಾಹ್ನದ ಹಾಗೆಯೂ ಆತನು ಹೊರಗೆ ಬರ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ಲ್ಲಿ ಶಾಂತವಾಗಿರು; ಮೌನವಾಗಿದ್ದು ಆತನಿಗಾಗಿ ಎದುರುನೋಡು; ತನ್ನ ಮಾರ್ಗದಲ್ಲಿ ಸಫಲ ವಾಗುವವನಿಗೋಸ್ಕ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ಕ್ತಿಗಳನ್ನು ನಡಿಸುವ ಮನುಷ್ಯರಿಗೋಸ್ಕರವೂ ಕೋಪಮಾಡಿಕೊಳ್ಳ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ೋಪವನ್ನು ನಿಲ್ಲಿಸು; ಉರಿಯನ್ನು ಬಿಟ್ಟುಬಿಡು; ಹೇಗಾದರೂ ಕೇಡುಮಾಡದ ಹಾಗೆ ಕೋಪಿಸಿಕೊಳ್ಳ 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ುರ್ಮಾರ್ಗಿಗಳು ಕಡಿದು ಹಾಕಲ್ಪಡುವರು; ಕರ್ತನನ್ನು ನಿರೀಕ್ಷಿಸುವವರೇ ಭೂಮಿಯನ್ನು ಸ್ವಾಧೀನ ಮಾಡ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ನ್ನು ಸ್ಪಲ್ಪ ಸಮಯದಲ್ಲಿ ದುಷ್ಟನು ಇರನು; ಹೌದು, ಅವನ ಸ್ಥಳವನ್ನು ನೀನು ಜಾಗ್ರತೆಯಾಗಿ ವಿಚಾರಿಸಿದರೂ ಇಗೋ,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ಸಾತ್ವಿಕರು ಭೂಮಿಯನ್ನು ಸ್ವಾಧೀನ ಮಾಡಿಕೊಂಡು ಬಹಳ ಸಮಾಧಾನದಲ್ಲಿ ಆನಂದ 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ದುಷ್ಟನು ನೀತಿವಂತನಿಗಾಗಿ ಹೊಂಚುಹಾಕು ವನು, ಅವನ ಮೇಲೆ ತನ್ನ ಹಲ್ಲುಗಳನ್ನು ಕಡಿಯ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ು ಅವನ ದಿನ ಬರುತ್ತದೆಂದು ನೋಡಿ ನಗ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ದುಷ್ಟರು ಬಡವನನ್ನು ಮತ್ತು ದೀನ ನನ್ನು ಕೆಡವಿಬಿಡುವದಕ್ಕೂ ಸನ್ಮಾರ್ಗದವರನ್ನು ಕೊಲ್ಲು ವದಕ್ಕೂ ಕತ್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ರಿದಿದ್ದಾರೆ ಮತ್ತು ತಮ್ಮ ಬಿಲ್ಲು ಗಳನ್ನು ಬೊಗ್ಗಿಸ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 ಕತ್ತಿಯು ಅವರ ಹೃದಯವನ್ನೇ ಇರಿಯುವದು; ಅವರ ಬಿಲ್ಲುಗಳು ಮುರಿದುಹೋ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ತಿವಂತನಿಗಿರುವ ಸ್ವಲ್ಪ ವಾದದ್ದು ಅನೇಕ ದುಷ್ಟರ ಐಶ್ವರ್ಯಕ್ಕಿಂತಲೂ ಶ್ರೇಷ್ಠ 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ದುಷ್ಟರ ತೋಳುಗಳು ಮುರಿದು ಹೋಗು ವವು; ಆದರೆ ನೀತಿವಂತರನ್ನು ಕರ್ತನು ಉದ್ಧಾರ 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ು ಯಥಾರ್ಥರ ದಿನಗಳನ್ನು ಅರಿತಿದ್ದಾನೆ; ಅವರ ಬಾಧ್ಯತೆಯು ಯುಗಯುಗಕ್ಕ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ವಿಪತ್ಕಾಲದಲ್ಲಿ ಅವರು ಆಶಾಭಂಗ ಪಡುವದಿಲ್ಲ; ಕ್ಷಾಮದ ದಿವಸಗಳಲ್ಲಿ ತೃಪ್ತಿ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ದುಷ್ಟರು ನಾಶವಾಗುವರು; ಕರ್ತನ ಶತ್ರುಗಳು ಕುರಿಮರಿಗಳ ಕೊಬ್ಬಿನ ಹಾಗೆ ಇದ್ದು ಕರಗಿಹೋಗು ವರು; ಹೊಗ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ಗಿ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ದುಷ್ಟನು ಸಾಲಮಾಡಿ ತಿರಿಗಿ ಸಲ್ಲಿಸುವದಿಲ್ಲ; ನೀತಿವಂತನು ದಯಾಳುವಾಗಿ ಕೊ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ತನು ಆಶೀರ್ವದಿಸಿದವರು ಭೂಮಿಯನ್ನು ಸ್ವತಂತ್ರಿಸಿ ಕೊಳ್ಳುವರು; ಆತನು ಶಪಿಸಿದವರು ಕಡಿದು ಹಾಕಲ್ಪಡ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ಒಳ್ಳೇ ಮನುಷ್ಯನ ಹೆಜ್ಜೆಗಳು ಕರ್ತನಿಂದ ದೃಢ ವಾಗುತ್ತವೆ; ಆತನು ಅವನ ಮಾರ್ಗದಲ್ಲಿ ಸಂತೋಷ ಪ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ನು ಬಿದ್ದು ಹೋದಾಗ್ಯೂ ಪೂರ್ಣ ವಾಗಿ ಕೆಡವಲ್ಪಡುವದಿಲ್ಲ. ಯಾಕಂದರೆ ಕರ್ತನು ತನ್ನ ಕೈಯಿಂದ ಅವನನ್ನು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ಾನು ಬಾಲಕನಾಗಿದ್ದೆನು, ಈಗ ಮುದುಕನಾಗಿದ್ದೇನೆ; ಆದರೆ ನೀತಿವಂತನು ಕೈಬಿಡಲ್ಪಟ್ಟದ್ದನ್ನೂ ಅವನ ಸಂತತ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ೊಟ್ಟಿಗಾಗಿ ಭಿಕ್ಷೆಬೇಡುವದನ್ನೂ ನಾನು ನೋ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ನು ಯಾವಾಗಲೂ ದಯಾಳುವಾಗಿ ಸಾಲ ಕೊಡುತ್ತಾನೆ; ಅವನ ಸಂತತಿಯು ಆಶೀರ್ವಾದ ಹೊಂದ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ಕೇಡಿನಿಂದ ತೊಲಗಿ ಒಳ್ಳೇದನ್ನು ಮಾಡು, ಆಗ ಯುಗಯುಗಕ್ಕೂ ವಾಸಮಾ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ಕರ್ತನು ನ್ಯಾಯವನ್ನು ಪ್ರೀತಿಮಾಡುತ್ತಾನೆ; ತನ್ನ ಪರಿಶುದ್ಧರನ್ನು ತೊರೆದುಬಿಡನು; ಅವರು ಯುಗ ಯುಗ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ಪಾಡಲ್ಪಡುವರು; ಆದರೆ ದುಷ್ಟರ ಸಂತತಿಯು ಕಡಿದುಹಾಕ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ೀತಿವಂತರು ಭೂಮಿಯನ್ನು ಸ್ವಾಧೀನಮಾಡಿಕೊಂಡು ಎಂದೆಂದಿಗೂ ಅದರಲ್ಲಿ ವಾಸವಾಗಿ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ೀತಿವಂತನ ಬಾಯಿ ಜ್ಞಾನವನ್ನು ಉಚ್ಚರಿಸುವದು; ಅವನ ನಾಲಿಗೆ ನ್ಯಾಯ ವನ್ನು ನುಡ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ದೇವರ ನ್ಯಾಯ ಪ್ರಮಾ ಣವು ಅವನ ಹೃದಯದಲ್ಲಿ ಅದೆ; ಅವನ ಹೆಜ್ಜೆಗಳು ಕದಲ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ದುಷ್ಟನು ನೀತಿವಂತನಿಗಾಗಿ ಹೊಂಚು ಹಾಕು ತ್ತಾನೆ. ಅವನನ್ನು ಕೊಲ್ಲಲು ಹುಡುಕ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ಕರ್ತನು ಅವನನ್ನು ದುಷ್ಟನ ಕೈಯಲ್ಲಿ ಬಿಡುವದಿಲ್ಲ; ಇಲ್ಲವೆ ನ್ಯಾಯವಿಚಾರಣೆಯಲ್ಲಿ ಅವನು ದುಷ್ಟನೆಂದು ತೀರ್ಪ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ಕರ್ತನನ್ನು ನಿರೀಕ್ಷಿಸು, ಆತನ ಮಾರ್ಗವನ್ನು ಕೈಕೊಳ್ಳು; ಆಗ ಭೂಮಿಯನ್ನು ಸ್ವಾಧೀ ನಮಾಡಿಕೊಳ್ಳುವ ಹಾಗೆ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ು ಎತ್ತು ವನು; ದುಷ್ಟರು ಕಡಿದುಹಾಕಲ್ಪಟ್ಟಾಗ ನೀನು ಅದನ್ನು ನೋ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ದುಷ್ಟನು ದೊಡ್ಡ ಅಧಿಕಾರದಲ್ಲಿರು ವದನ್ನು ನಾನು ನೋಡಿದೆನು; ಅವನು ಹಸುರಾಗಿ ವಿಸ್ತರಿಸಿಕೊಂಡ ಮರದ ಹಾಗೆ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ದರೆ ಅವನು ಅಳಿದು ಹೋದನು; ಇಗೋ, ಅವನು ಇಲ್ಲವಾದನು; ಹೌದು, ಅವನನ್ನು ನಾನು ಹುಡು ಕಿದೆನು; ಆದರ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್ಕ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ಸಂಪೂರ್ಣನನ್ನು ಗಮನಿಸು, ಯಥಾರ್ಥನನ್ನು ನೋಡು; ಆ ಮನುಷ್ಯನ ಅಂತ್ಯವು ಸಮಾಧಾನ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ಅಪರಾಧಿಗಳು ಏಕ ವಾಗಿ ನಾಶವಾಗುವರು; ದುಷ್ಟರ ಅಂತ್ಯವು ತೆಗೆದು ಹಾಕ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ನೀತಿವಂತರ ರಕ್ಷಣೆಯು ಕರ್ತ ನಿಂದಲೇ; ಇಕ್ಕಟ್ಟಿನ ಕಾಲದಲ್ಲಿ ಅವರ ಬಲವು ಆ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ಕರ್ತನು ಅವರಿಗೆ ಸಹಾಯಮಾಡಿ ಅವರನ್ನು ತಪ್ಪಿಸುವನು; ದುಷ್ಟರಿಂದ ಅವರನ್ನು ತಪ್ಪಿಸಿ ರಕ್ಷಿಸುವನು; ಅವರು ಆತ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ರವಸವಿ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2026-10-21T10:23:52Z</dcterms:created>
  <dcterms:modified xsi:type="dcterms:W3CDTF">2026-10-21T10:23:52Z</dcterms:modified>
  <dc:title>ಕೀರ್ತನೆಗಳು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