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presProps" Target="presProps.xml"/>
  <Relationship Id="rId55" Type="http://schemas.openxmlformats.org/officeDocument/2006/relationships/viewProps" Target="viewProps.xml"/>
  <Relationship Id="rId5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சமாதானத்தோடே சாவாய்; உனக்கு முன்னிருந்த ராஜாக்களாகிய உன் பிதாக்களினிமித்தம் கந்தவர்க்கங்களைக் கொளுத்தினதுபோல உன்னிமித்தமும் கொளுத்தி, ஐயோ! ஆண்டவனே, என்று சொல்லி, உனக்காகப் புலம்புவார்கள்; இது நான் சொன்ன வார்த்தையென்று கர்த்தர் உரைத்தார் என்று சொல் என்றா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சமாதானத்தோடே சாவாய்; உனக்கு முன்னிருந்த ராஜாக்களாகிய உன் பிதாக்களினிமித்தம் கந்தவர்க்கங்களைக் கொளுத்தினதுபோல உன்னிமித்தமும் கொளுத்தி, ஐயோ! ஆண்டவனே, என்று சொல்லி, உனக்காகப் புலம்புவார்கள்; இது நான் சொன்ன வார்த்தையென்று கர்த்தர் உரைத்தார் என்று சொல் என்ற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சமாதானத்தோடே சாவாய்; உனக்கு முன்னிருந்த ராஜாக்களாகிய உன் பிதாக்களினிமித்தம் கந்தவர்க்கங்களைக் கொளுத்தினதுபோல உன்னிமித்தமும் கொளுத்தி, ஐயோ! ஆண்டவனே, என்று சொல்லி, உனக்காகப் புலம்புவார்கள்; இது நான் சொன்ன வார்த்தையென்று கர்த்தர் உரைத்தார் என்று சொல் என்ற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ந்த வார்த்தைகளையெல்லாம் தீர்க்கதரிசியாகிய எரேமியா எருசலேமிலே யூதாவின் ராஜாவாகிய சிதேக்கியாவினிடத்தில் சொன்ன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பாபிலோன் ராஜாவின் சேனைகள் எருசலேமுக்கு விரோதமாகவும் மீந்த பட்டணங்களாகிய லாகீசுக்கும், அசெக்காவுக்கும் விரோதமாகவும் யுத்தம்பண்ணிக்கொண்டிருந்தது; யூதாவின் அரணிப்பான பட்டணங்களில் இவைகளே மீந்திருந்தவை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பாபிலோன் ராஜாவின் சேனைகள் எருசலேமுக்கு விரோதமாகவும் மீந்த பட்டணங்களாகிய லாகீசுக்கும், அசெக்காவுக்கும் விரோதமாகவும் யுத்தம்பண்ணிக்கொண்டிருந்தது; யூதாவின் அரணிப்பான பட்டணங்களில் இவைகளே மீந்திருந்தவை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ஒருவனும் யூதஜாதியானாகிய தன் சகோதரனை அடிமைகொள்ளாதபடிக்கு, அவனவன் எபிரெயனாகிய தன் வேலைக்காரனையும், எபிரெய ஸ்திரீயாகிய தன் வேலைக்காரியையும் சுயாதீனராக அனுப்பிவிடவேண்டுமென்று அவர்களுக்கு விடுதலையைக் கூறும்படி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ராஜாவாகிய சிதேக்கியா எருசலேமின் இருக்கிற எல்லா ஜனத்தோடும் உடன்படிக்கை பண்ணினபின்பு, எரேமியாவுக்குக் கர்த்தரால் வார்த்தை உண்டாயிற்ற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ராஜாவாகிய சிதேக்கியா எருசலேமின் இருக்கிற எல்லா ஜனத்தோடும் உடன்படிக்கை பண்ணினபின்பு, எரேமியாவுக்குக் கர்த்தரால் வார்த்தை உண்டாயிற்ற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ராஜாவாகிய சிதேக்கியா எருசலேமின் இருக்கிற எல்லா ஜனத்தோடும் உடன்படிக்கை பண்ணினபின்பு, எரேமியாவுக்குக் கர்த்தரால் வார்த்தை உண்டாயிற்ற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ஒவ்வொருவனும் தன் வேலைக்காரனையும் தன் வேலைக்காரியையும் இனி அடிமை கொள்ளாதபடிக்கு, சுயாதீனராக அனுப்பிவிடவேண்டுமென்று உடன்படிக்கைக்கு உட்பட்ட எல்லாப் பிரபுக்களுக்கும் எல்லா ஜனங்களும் கேட்டபோது, செவிகொடுத்து அவர்களை அனுப்பிவிட்ட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ஒவ்வொருவனும் தன் வேலைக்காரனையும் தன் வேலைக்காரியையும் இனி அடிமை கொள்ளாதபடிக்கு, சுயாதீனராக அனுப்பிவிடவேண்டுமென்று உடன்படிக்கைக்கு உட்பட்ட எல்லாப் பிரபுக்களுக்கும் எல்லா ஜனங்களும் கேட்டபோது, செவிகொடுத்து அவர்களை அனுப்பிவிட்ட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ஒவ்வொருவனும் தன் வேலைக்காரனையும் தன் வேலைக்காரியையும் இனி அடிமை கொள்ளாதபடிக்கு, சுயாதீனராக அனுப்பிவிடவேண்டுமென்று உடன்படிக்கைக்கு உட்பட்ட எல்லாப் பிரபுக்களுக்கும் எல்லா ஜனங்களும் கேட்டபோது, செவிகொடுத்து அவர்களை அனுப்பிவிட்ட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னாலும் அதற்குப்பின்பு அவர்கள் மாறாட்டம்பண்ணி, தாங்கள் சுயாதீனராக அனுப்பிவிட்ட வேலைக்காரரையும் வேலைக்காரிகளையும் மறுபடியும் அழைப்பித்து, அவர்களை வேலைக்காரரும் வேலைக்காரிகளுமாயிருக்கும்படி, அடிமைப்படுத்திக்கொண்ட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னாலும் அதற்குப்பின்பு அவர்கள் மாறாட்டம்பண்ணி, தாங்கள் சுயாதீனராக அனுப்பிவிட்ட வேலைக்காரரையும் வேலைக்காரிகளையும் மறுபடியும் அழைப்பித்து, அவர்களை வேலைக்காரரும் வேலைக்காரிகளுமாயிருக்கும்படி, அடிமைப்படுத்திக்கொண்ட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தலால், கர்த்தராலே எரேமியாவுக்கு வார்த்தையுண்டாகி, அவர்: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ஸ்ரவேலின் தேவனாகிய கர்த்தர் உரைக்கிறது என்னவென்றால், அவனவன் தனக்கு விற்கப்பட்ட எபிரெயனாகிய தன் சகோதரனை முடிவிலே நீங்கள் ஏழாம் வருஷத்திலே அனுப்பிவிடவேண்டும் என்றும், அவன் உனக்கு ஆறுவருஷம் அடிமையாயிருந்தபின்பு, அவனை உன்னிடத்தில் வைக்காமல் சுயாதீனனாக அனுப்பிவிடவேண்டும் என்றும்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ஸ்ரவேலின் தேவனாகிய கர்த்தர் உரைக்கிறது என்னவென்றால், அவனவன் தனக்கு விற்கப்பட்ட எபிரெயனாகிய தன் சகோதரனை முடிவிலே நீங்கள் ஏழாம் வருஷத்திலே அனுப்பிவிடவேண்டும் என்றும், அவன் உனக்கு ஆறுவருஷம் அடிமையாயிருந்தபின்பு, அவனை உன்னிடத்தில் வைக்காமல் சுயாதீனனாக அனுப்பிவிடவேண்டும் என்றும்,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ன் உங்கள் பிதாக்களை அடிமை வீடாகிய எகிப்துதேசத்திலிருந்து புறப்படப்பண்ணின நாளிலே அவர்களோடே உடன்படிக்கைபண்ணினேன்; ஆனாலும் உங்கள் பிதாக்கள் என் சொல்லைக் கேளாமலும், தங்கள் செவியைச் சாயாமலும் போன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ன் உங்கள் பிதாக்களை அடிமை வீடாகிய எகிப்துதேசத்திலிருந்து புறப்படப்பண்ணின நாளிலே அவர்களோடே உடன்படிக்கைபண்ணினேன்; ஆனாலும் உங்கள் பிதாக்கள் என் சொல்லைக் கேளாமலும், தங்கள் செவியைச் சாயாமலும் போன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ன் உங்கள் பிதாக்களை அடிமை வீடாகிய எகிப்துதேசத்திலிருந்து புறப்படப்பண்ணின நாளிலே அவர்களோடே உடன்படிக்கைபண்ணினேன்; ஆனாலும் உங்கள் பிதாக்கள் என் சொல்லைக் கேளாமலும், தங்கள் செவியைச் சாயாமலும் போன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ீங்களோ, இந்நாளிலே மனந்திரும்பி, அவனவன் தன் அயலானுக்கு விடுதலையைக் கூறின விஷயத்திலே என் பார்வைக்குச் செம்மையானதைச் செய்து, என் நாமம் தரிக்கப்பட்ட ஆலயத்திலே இதற்காக என் முகத்துக்குமுன் உடன்படிக்கைபண்ணியிருந்தீ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ீங்களோ, இந்நாளிலே மனந்திரும்பி, அவனவன் தன் அயலானுக்கு விடுதலையைக் கூறின விஷயத்திலே என் பார்வைக்குச் செம்மையானதைச் செய்து, என் நாமம் தரிக்கப்பட்ட ஆலயத்திலே இதற்காக என் முகத்துக்குமுன் உடன்படிக்கைபண்ணியிருந்தீ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னாலும் நீங்கள் மாறாட்டம்பண்ணி, என் நாமத்தைப் பரிசுத்தக்குலைச்சலாக்கி, நீங்கள் அவனவன் விடுதலையாகவும் சுயாதீனனாகவும் அனுப்பிவிட்ட தன் வேலைக்காரனையும் வேலைக்காரியையும் திரும்ப அழைத்து வந்து, அவர்களை உங்களுக்கு வேலைக்காரரும் வேலைக்காரிகளுமாயிருக்கும்படி அடிமைப்படுத்தினீ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னாலும் நீங்கள் மாறாட்டம்பண்ணி, என் நாமத்தைப் பரிசுத்தக்குலைச்சலாக்கி, நீங்கள் அவனவன் விடுதலையாகவும் சுயாதீனனாகவும் அனுப்பிவிட்ட தன் வேலைக்காரனையும் வேலைக்காரியையும் திரும்ப அழைத்து வந்து, அவர்களை உங்களுக்கு வேலைக்காரரும் வேலைக்காரிகளுமாயிருக்கும்படி அடிமைப்படுத்தினீ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கையால் கர்த்தர் சொல்லுகிறது என்னவென்றால், நீங்கள் அவனவன் தன் சகோதரனுக்கும் அவனவன் தன் அயலானுக்கும் விடுதலையைக் கூறினவிஷயத்தில் என் சொல்லைக் கேளாமற்போனீர்களே; இதோ நான் உங்களைப் பட்டயத்துக்கும், கொள்ளைநோய்க்கும், பஞ்சத்துக்கும் ஒப்புக்கொடுக்கிற விடுதலையை உங்களுக்குக் கூறுகிறேன்; பூமியின் ராஜ்யங்களிலெல்லாம் அலைகிறதற்கும் உங்களை ஒப்புக்கொடுப்பேன் என்று கர்த்தர் சொல்லுகிறா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கையால் கர்த்தர் சொல்லுகிறது என்னவென்றால், நீங்கள் அவனவன் தன் சகோதரனுக்கும் அவனவன் தன் அயலானுக்கும் விடுதலையைக் கூறினவிஷயத்தில் என் சொல்லைக் கேளாமற்போனீர்களே; இதோ நான் உங்களைப் பட்டயத்துக்கும், கொள்ளைநோய்க்கும், பஞ்சத்துக்கும் ஒப்புக்கொடுக்கிற விடுதலையை உங்களுக்குக் கூறுகிறேன்; பூமியின் ராஜ்யங்களிலெல்லாம் அலைகிறதற்கும் உங்களை ஒப்புக்கொடுப்பேன் என்று கர்த்தர் சொல்லுகிறா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கையால் கர்த்தர் சொல்லுகிறது என்னவென்றால், நீங்கள் அவனவன் தன் சகோதரனுக்கும் அவனவன் தன் அயலானுக்கும் விடுதலையைக் கூறினவிஷயத்தில் என் சொல்லைக் கேளாமற்போனீர்களே; இதோ நான் உங்களைப் பட்டயத்துக்கும், கொள்ளைநோய்க்கும், பஞ்சத்துக்கும் ஒப்புக்கொடுக்கிற விடுதலையை உங்களுக்குக் கூறுகிறேன்; பூமியின் ராஜ்யங்களிலெல்லாம் அலைகிறதற்கும் உங்களை ஒப்புக்கொடுப்பேன் என்று கர்த்தர் சொல்லுகிறா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கையால் கர்த்தர் சொல்லுகிறது என்னவென்றால், நீங்கள் அவனவன் தன் சகோதரனுக்கும் அவனவன் தன் அயலானுக்கும் விடுதலையைக் கூறினவிஷயத்தில் என் சொல்லைக் கேளாமற்போனீர்களே; இதோ நான் உங்களைப் பட்டயத்துக்கும், கொள்ளைநோய்க்கும், பஞ்சத்துக்கும் ஒப்புக்கொடுக்கிற விடுதலையை உங்களுக்குக் கூறுகிறேன்; பூமியின் ராஜ்யங்களிலெல்லாம் அலைகிறதற்கும் உங்களை ஒப்புக்கொடுப்பேன் என்று கர்த்தர் சொல்லுகிறா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என் முகத்துக்குமுன் பண்ணின உடன்படிக்கையின் வார்த்தைகளை நிறைவேற்றாமல், என் உடன்படிக்கையை மீறின மனுஷரை நான் துண்டங்களின் நடுவாகக் கடந்துபோகும்படி அவர்களை இரண்டாகத் துண்டித்த கன்றுக்குட்டியைப்போல் ஆக்குவே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என் முகத்துக்குமுன் பண்ணின உடன்படிக்கையின் வார்த்தைகளை நிறைவேற்றாமல், என் உடன்படிக்கையை மீறின மனுஷரை நான் துண்டங்களின் நடுவாகக் கடந்துபோகும்படி அவர்களை இரண்டாகத் துண்டித்த கன்றுக்குட்டியைப்போல் ஆக்குவே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கன்றுக்குட்டியின் துண்டுகளின் நடுவே கடந்துபோன யூதாவின் பிரபுக்களையும், எருசலேமின் பிரபுக்களையும், பிரதானிகளையும், ஆசாரியர்களையும், தேசத்தின் சகல ஜனங்களையும் அப்படிச் செய்து,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கன்றுக்குட்டியின் துண்டுகளின் நடுவே கடந்துபோன யூதாவின் பிரபுக்களையும், எருசலேமின் பிரபுக்களையும், பிரதானிகளையும், ஆசாரியர்களையும், தேசத்தின் சகல ஜனங்களையும் அப்படிச் செய்து,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ான் அவர்களை அவர்கள் சத்துருக்களின் கையிலும், அவர்கள் பிராணனை வாங்கத்தேடுகிறவர்களின் கையிலும் ஒப்புக்கொடுப்பேன்; அவர்களுடைய பிரேதம் ஆகாயத்தின் பறவைகளுக்கும் பூமியின் மிருகங்களுக்கும் இரையாகும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ான் அவர்களை அவர்கள் சத்துருக்களின் கையிலும், அவர்கள் பிராணனை வாங்கத்தேடுகிறவர்களின் கையிலும் ஒப்புக்கொடுப்பேன்; அவர்களுடைய பிரேதம் ஆகாயத்தின் பறவைகளுக்கும் பூமியின் மிருகங்களுக்கும் இரையாகும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யூதாவின் ராஜாவாகிய சிதேக்கியாவையும் அவனுடைய பிரபுக்களையும் அவர்கள் சத்துருக்களின் கையிலும் அவர்கள் பிராணனை வாங்கத் தேடுகிறவர்களின் கையிலும், உங்களை விட்டுப் பேர்ந்துபோன பாபிலோன் ராஜாவினுடைய சேனைகளின் கையிலும் ஒப்புக்கொடுப்பே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யூதாவின் ராஜாவாகிய சிதேக்கியாவையும் அவனுடைய பிரபுக்களையும் அவர்கள் சத்துருக்களின் கையிலும் அவர்கள் பிராணனை வாங்கத் தேடுகிறவர்களின் கையிலும், உங்களை விட்டுப் பேர்ந்துபோன பாபிலோன் ராஜாவினுடைய சேனைகளின் கையிலும் ஒப்புக்கொடுப்பே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தோ, நான் கட்டளைகொடுத்து, அவர்களை இந்த நகரத்துக்குத் திரும்பப்பண்ணுவேன்; அவர்கள் அதற்கு விரோதமாக யுத்தம்பண்ணி, அதைப் பிடித்து, அதை அக்கினியால் சுட்டெரிப்பார்கள்; யூதாவின் பட்டணங்களையும், ஒருவரும் அவைகளில் குடியிராதபடிப் பாழாய்ப்போகப்பண்ணுவேன் என்று கர்த்தர் உரைக்கிறார் என்று சொல் என்றார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தோ, நான் கட்டளைகொடுத்து, அவர்களை இந்த நகரத்துக்குத் திரும்பப்பண்ணுவேன்; அவர்கள் அதற்கு விரோதமாக யுத்தம்பண்ணி, அதைப் பிடித்து, அதை அக்கினியால் சுட்டெரிப்பார்கள்; யூதாவின் பட்டணங்களையும், ஒருவரும் அவைகளில் குடியிராதபடிப் பாழாய்ப்போகப்பண்ணுவேன் என்று கர்த்தர் உரைக்கிறார் என்று சொல் என்றார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தோ, நான் கட்டளைகொடுத்து, அவர்களை இந்த நகரத்துக்குத் திரும்பப்பண்ணுவேன்; அவர்கள் அதற்கு விரோதமாக யுத்தம்பண்ணி, அதைப் பிடித்து, அதை அக்கினியால் சுட்டெரிப்பார்கள்; யூதாவின் பட்டணங்களையும், ஒருவரும் அவைகளில் குடியிராதபடிப் பாழாய்ப்போகப்பண்ணுவேன் என்று கர்த்தர் உரைக்கிறார் என்று சொல் என்றார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ாபிலோன் ராஜாவாகிய நேபுகாத்நேச்சாரும், அவனுடைய சர்வசேனையும், அவன் ஆளுகைக்குட்பட்ட பூமியின் சகல ராஜ்யங்களும், சகல ஜனங்களும் எருசலேமுக்கும் அதைச் சேர்ந்த சகல பட்டணங்களுக்கும் விரோதமாக யுத்தம்பண்ணுகையில் எரேமியாவுக்குக் கர்த்தரால் உண்டான வார்த்தை: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ாபிலோன் ராஜாவாகிய நேபுகாத்நேச்சாரும், அவனுடைய சர்வசேனையும், அவன் ஆளுகைக்குட்பட்ட பூமியின் சகல ராஜ்யங்களும், சகல ஜனங்களும் எருசலேமுக்கும் அதைச் சேர்ந்த சகல பட்டணங்களுக்கும் விரோதமாக யுத்தம்பண்ணுகையில் எரேமியாவுக்குக் கர்த்தரால் உண்டான வார்த்தை: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ஸ்ரவேலின் தேவனாகிய கர்த்தர் உரைக்கிறது என்னவென்றால்: நீ போய், யூதாவின் ராஜாவாகிய சிதேக்கியாவினிடத்தில் பேசி, அவனுக்குச் சொல்லவேண்டியது: இதோ, நான் இந்த நகரத்தைப் பாபிலோன் ராஜாவின் கையில் ஒப்புக்கொடுக்கிறேன்; அவன் இதை அக்கினியால் சுட்டெரிப்பா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ஸ்ரவேலின் தேவனாகிய கர்த்தர் உரைக்கிறது என்னவென்றால்: நீ போய், யூதாவின் ராஜாவாகிய சிதேக்கியாவினிடத்தில் பேசி, அவனுக்குச் சொல்லவேண்டியது: இதோ, நான் இந்த நகரத்தைப் பாபிலோன் ராஜாவின் கையில் ஒப்புக்கொடுக்கிறேன்; அவன் இதை அக்கினியால் சுட்டெரிப்பா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ஸ்ரவேலின் தேவனாகிய கர்த்தர் உரைக்கிறது என்னவென்றால்: நீ போய், யூதாவின் ராஜாவாகிய சிதேக்கியாவினிடத்தில் பேசி, அவனுக்குச் சொல்லவேண்டியது: இதோ, நான் இந்த நகரத்தைப் பாபிலோன் ராஜாவின் கையில் ஒப்புக்கொடுக்கிறேன்; அவன் இதை அக்கினியால் சுட்டெரிப்பா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ீ அவன் கைக்குத் தப்பிப்போகாமல், நிச்சயமாய்ப் பிடிபட்டு, அவன் கையில் ஒப்புக்கொடுக்கப்படுவாய்; உன் கண்கள் பாபிலோன் ராஜாவின் கண்களைக் காணும்; அவன் வாய் உன் வாயோடே பேசும்; நீ பாபிலோனுக்குப் போவாய் என்று கர்த்தர் சொல்லுகிறார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ீ அவன் கைக்குத் தப்பிப்போகாமல், நிச்சயமாய்ப் பிடிபட்டு, அவன் கையில் ஒப்புக்கொடுக்கப்படுவாய்; உன் கண்கள் பாபிலோன் ராஜாவின் கண்களைக் காணும்; அவன் வாய் உன் வாயோடே பேசும்; நீ பாபிலோனுக்குப் போவாய் என்று கர்த்தர் சொல்லுகிறார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ீ அவன் கைக்குத் தப்பிப்போகாமல், நிச்சயமாய்ப் பிடிபட்டு, அவன் கையில் ஒப்புக்கொடுக்கப்படுவாய்; உன் கண்கள் பாபிலோன் ராஜாவின் கண்களைக் காணும்; அவன் வாய் உன் வாயோடே பேசும்; நீ பாபிலோனுக்குப் போவாய் என்று கர்த்தர் சொல்லுகிறார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ஆகிலும் யூதாவின் ராஜாவாகிய சிதேக்கியாவே, கர்த்தருடைய வார்த்தையைக் கேள்; உன்னைக் குறித்துக் கர்த்தர் சொல்லுகிறது என்னவென்றால்: நீ பட்டயத்தாலே சாவதில்லை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ஆகிலும் யூதாவின் ராஜாவாகிய சிதேக்கியாவே, கர்த்தருடைய வார்த்தையைக் கேள்; உன்னைக் குறித்துக் கர்த்தர் சொல்லுகிறது என்னவென்றால்: நீ பட்டயத்தாலே சாவதில்லை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393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ಸಮಾಧಾನದಲ್ಲಿ ಸಾಯುವಿ; ಹಿಂದೆ ಇದ್ದ ಪೂರ್ವದ ಅರಸನಾದ ನಿನ್ನ ಪಿತೃಗಳನ್ನು ಸುಟ್ಟ ಪ್ರಕಾರ ನಿನಗೋಸ್ಕರ (ಸುಗಂಧ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ಳನ್ನು) ಸುಡುವರು; ಹಾ, ಒಡೆಯನೇ, ಎಂದು ಹೇಳಿ ನಿನಗೋಸ್ಕರ ಗೋಳಾಡುವರು; ನಾನೇ ವಾಕ್ಯವನ್ನು ನುಡಿದಿದ್ದೇನೆಂದು ಕರ್ತ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ನ್ನ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ಆಗ ಪ್ರವಾದಿಯಾದ ಯೆರೆವಿಾಯನು ಈ ವಾಕ್ಯಗಳ ನ್ನೆಲ್ಲಾ ಯೆರೂಸಲೇಮಿನಲ್ಲಿ ಯೆಹೂದ ಅರಸನಾದ ಚಿದ್ಕೀಯನಿಗೆ ಹೇಳ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ಬಾಬೆಲಿನ ಅರಸನ ಸೈನ್ಯವು ಯೆರೂಸಲೇಮಿಗೂ ಯೆಹೂದದಲ್ಲಿ ಮಿಕ್ಕ ಸಮಸ್ತ ಪಟ್ಟಣಗಳಿಗೂ ಅಂದರೆ ಲಾಕೀಷಿಗೂ ಅಜೇ ಕಕ್ಕ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ರೋಧವಾಗಿ ಯುದ್ಧ ಮಾಡಿದಾಗಲೇ ಹೇಳಿ ದನು. ಯೆಹೂದದ ಪಟ್ಟಣಗಳಲ್ಲಿ ಈ ಕೋಟೆಯುಳ್ಳ ಪಟ್ಟಣಗಳು ನಿಂತಿದ್ದ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ಅರಸನಾದ ಚಿದ್ಕೀಯನು ಯೆರೂಸಲೇಮಿನಲ್ಲಿದ್ದ ಎಲ್ಲಾ ಜನರ ಸಂಗಡ ಒಡಂಬಡಿಕೆ ಮಾಡ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ಒಬ್ಬೊಬ್ಬನು ತನ್ನ ತನ್ನ ದಾಸ ದಾಸಿಯನ್ನು ಅವನು ಇಬ್ರೀಯನಾಗಲಿ ಇಬ್ರೀಯಳಾಗಲಿ ಇದ್ದರೆ ಸ್ವತಂತ್ರರಾಗಿ ಕಳುಹಿ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ೇಕೆಂದು ಒಬ್ಬನಾದರೂ ಅವರಿಂದ ಅಂದರೆ ತನ್ನ ಸಹೋದರನಾದ ಯೆಹೂದ್ಯನಿಂದ ಸೇವೆ ತಕ್ಕೊಳ್ಳ ಬೇಡವೆಂದು ಅವರಿಗೆ ಬಿಡುಗಡೆಯ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ಾರಿದ ಮೇಲೆ ಯೆರೆವಿಾಯನಿಗೆ ಕರ್ತನಿಂದ ಉಂಟಾದ ವಾಕ್ಯ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ಆಗ ಒಡಂಬಡಿಕೆಯಲ್ಲಿ ಸೇರಿದ ಪ್ರಧಾನರೆಲ್ಲರೂ ಜನರೆಲ್ಲರೂ ಒಬ್ಬೊಬ್ಬನು ತನ್ನ ತನ್ನ ದಾಸನನ್ನೂ ತನ್ನ ತನ್ನ ದಾಸಿಯನ್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ಿಡುಗಡೆಯಾಗಿ ಕಳುಹಿಸ ಬೇಕೆಂದೂ ಅವರಿಂದ ಸೇವೆ ತಕ್ಕೊಳ್ಳಬಾರದೆಂದೂ ಕೇಳಿದ ಮೇಲೆ ವಿಧೇಯರಾಗಿದ್ದು ಅವರನ್ನು ಕಳುಹಿಸ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ಿಟ್ಟ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ಅವರು ತರುವಾಯ ತಿರುಗಿಕೊಂಡು ತಾವು ಬಿಡುಗಡೆಯಾಗಿ ಕಳುಹಿಸಿಬಿಟ್ಟಿದ್ದ ದಾಸದಾಸಿ ಯರನ್ನು ತಿರಿಗಿ ಬರಮಾಡಿ ಅವರ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ಾಸ ದಾಸಿಯ ರಾಗಿಯೂ ವಶಮಾಡಿಕೊಂಡ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ಆದದರಿಂದ ಕರ್ತನ ವಾಕ್ಯವು ಯೆರೆವಿಾಯನಿಗೆ ಕರ್ತನಿಂದ ಉಂಟಾಗಿ ಹೇಳಿದ್ದೇನಂದರೆ--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ಇಸ್ರಾಯೇಲಿನ ದೇವರಾದ ಕರ್ತನು ಹೀಗೆ ಹೇಳುತ್ತಾನೆ--ನಾನು ನಿಮ್ಮ ಪಿತೃಗಳನ್ನು ಐಗುಪ್ತದೇಶದೊಳಗಿದ್ದ ದಾಸ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ನೆಯೊಳಗಿಂದ ಹೊರಗೆ ತಂದ ದಿನದಲ್ಲಿ ಅವರ ಸಂಗಡ ಒಡಂಬಡಿಕೆಮಾಡ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ಏಳು ವರುಷಗಳ ಕಡೆಯಲ್ಲಿ ಒಬ್ಬೊಬ್ಬನು ತನಗೆ ಮಾರಲ್ಪಟ್ಟಿದ್ದ ತನ್ನ ಸಹೋದರನಾದ ಇಬ್ರಿಯನನ್ನು ಕಳುಹಿಸಬೇಕೆಂದೂ ಅವ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ನಗೆ ಆರು ವರುಷ ಸೇವೆಮಾಡಿದ ಮೇಲೆ ನಿನ್ನ ಕಡೆಯಿಂದ ಅವನನ್ನು ಬಿಡುಗಡೆಯಾಗಿ ಕಳುಹಿಸಬೇಕೆಂದೂ ಹೇಳಿದೆನು; ನಿಮ್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ಿತೃಗಳು ನನ್ನ ಮಾತಿಗೆ ಕಿವಿಗೊಡಲ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ಈಗ ನೀವು ತಿರುಗಿ ಕೊಂಡು ನನ್ನ ದೃಷ್ಟಿಯಲ್ಲಿ ಸರಿಯಾದದ್ದನ್ನು ಮಾಡಿ ಒಬ್ಬೊಬ್ಬನು ತನ್ನ ತನ್ನ ನೆರೆಯವನ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ಿಡುಗಡೆಯನ್ನು ಸಾರಿದಿರಿ; ನನ್ನ ಹೆಸರಿನಿಂದ ಕರೆಯಲ್ಪಟ್ಟಿರುವ ಮನೆ ಯಲ್ಲಿ ನನ್ನ ಮುಂದೆ ಒಡಂಬಡಿಕೆಯನ್ನು ಮಾಡಿದ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ಆದರೆ ತಿರುಗಿಕೊಂಡು ನನ್ನ ಹೆಸರನ್ನು ಅಪವಿತ್ರ ಮಾಡಿ ನೀವು ಅವರ ಮನಸ್ಸು ಬಂದ ಹಾಗೆ ಬಿಡುಗಡೆಯಾಗಿ ಕಳುಹಿಸಿದ್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ಮ್ಮ ನಿಮ್ಮ ದಾಸದಾಸಿ ಯರನ್ನು ಒಬ್ಬೊಬ್ಬನು ತಿರಿಗಿ ಬರಮಾಡಿ ನಿಮಗೆ ದಾಸದಾಸಿಯರಾಗುವ ಹಾಗೆ ವಶಮಾಡಿಕೊಂಡಿ ದ್ದೀ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ಆದದರಿಂದ ಕರ್ತನು ಹೀಗೆ ಹೇಳುತ್ತಾನೆ--ಪ್ರತಿಯೊಬ್ಬನು ತನ್ನ ಸಹೋದರನಿಗೂ ಪ್ರತಿ ಮನುಷ್ಯನು ತನ್ನ ನೆರೆಯವನಿಗ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ಿಡುಗಡೆಯನ್ನು ಸಾರುವದರಲ್ಲಿ ನೀವು ನನಗೆ ಕಿವಿಗೊಡಲಿಲ್ಲ. ಇಗೋ, ನಾನು ಕತ್ತಿ, ಬರ, ಜಾಡ್ಯ ಇವುಗಳಿಗಾಗಿ ನಿಮ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ಿಡುಗಡೆಯನ್ನು ಸಾರುತ್ತೇನೆ ಎಂದು ಕರ್ತನು ಹೇಳುತ್ತಾನೆ. ಭೂಮಿಯ ಎಲ್ಲಾ ರಾಜ್ಯಗಳಿಗೆ ನಿಮ್ಮನ್ನು ತೆಗೆದು ಹಾಕುವಂತ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ಡ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4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ನನ್ನ ಒಡಂಬ ಡಿಕೆಯನ್ನು ವಿಾರಿದ ಮನುಷ್ಯರನ್ನೂ ಕರುವನ್ನೂ ಎರಡು ಭಾಗಮಾಡಿ ಅದರ ತುಂಡುಗಳ ನಡುವೆ ದಾಟಿಹೋಗಿ ನ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4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ುಂದೆ ಮಾಡಿದ ಒಡಂಬಡಿಕೆಯ ವಾಕ್ಯಗಳನ್ನು ಸ್ಥಾಪಿಸದೆ ಇರುವವರ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4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ಯೆಹೂದದ ಪ್ರಧಾನ ರನ್ನೂ ಯೆರೂಸಲೇಮಿನ ಪ್ರಧಾನರನ್ನೂ ಕಂಚುಕಿ ಯರನ್ನೂ ಯಾಜಕರನ್ನೂ ಕರುವಿನ ತುಂಡುಗಳ ನಡುವೆ ದಾಟಿಹೋ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4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ೇಶದ ಜನರೆಲ್ಲರನ್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4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ಅವರ ಶತ್ರುಗಳ ಕೈಯಲ್ಲಿಯೂ ಅವರ ಪ್ರಾಣವನ್ನು ಹುಡುಕು ವವರ ಕೈಯಲ್ಲಿಯೂ ಒಪ್ಪಿಸುವೆನು: ಅವರ ಹೆಣಗಳು ಆಕಾಶ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4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ಕ್ಷಿಗಳಿಗೂ ಭೂಮಿಯ ಮೃಗಗಳಿಗೂ ಆಹಾರವಾಗುವ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4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ಯೆಹೂದದ ಅರಸನಾದ ಚಿದ್ಕೀಯನನ್ನೂ ಅವನ ಪ್ರಧಾನರನ್ನೂ ಅವರ ಶತ್ರುಗಳ ಕೈಯಲ್ಲಿಯೂ ಅವರ ಪ್ರಾಣವನ್ನು ಹುಡುಕು ವವ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4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ೈಯಲ್ಲಿಯೂ ನಿಮ್ಮನ್ನು ಬಿಟ್ಟು ಹೋಗಿರುವ ಬಾಬೆಲಿನ ಅರಸನ ಸೈನ್ಯದ ಕೈಯಲ್ಲಿಯೂ ಒಪ್ಪಿಸ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4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ಕರ್ತನು ಹೇಳುವದೇನಂದರೆ--ಇಗೋ, ನಾನು ಆಜ್ಞಾಪಿಸಿ ಅವರನ್ನು ಈ ಪಟ್ಟಣದ ಬಳಿಗೆ ತಿರಿಗಿ ಬರಮಾಡುವೆನು; ಅವರು ಅದಕ್ಕ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4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ರೋಧವಾಗಿ ಯುದ್ಧಮಾಡಿ ಅದನ್ನು ಹಿಡಿದು ಬೆಂಕಿಯಿಂದ ಸುಡು ವರು; ಯೆಹೂದದ ಪಟ್ಟಣಗಳನ್ನು ನಿವಾಸಿಗಳಿಲ್ಲದೆ ಹಾಳಾಗ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4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ಡ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4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ಬಾಬೆಲಿನ ಅರಸನಾದ ನೆಬೂಕದ್ನೆಚ್ಚ ರನೂ ಅವನ ಸೈನ್ಯವೆಲ್ಲವೂ ಅವನ ಆಡಳಿತದ ಭೂಮಿಯ ಎಲ್ಲಾ ರಾಜ್ಯಗಳೂ ಎಲ್ಲಾ ಜನಾಂಗಗಳ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4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ೂಸಲೇಮಿಗೂ ಅದರ ಎಲ್ಲಾ ಪಟ್ಟಣಗಳಿಗೂ ವಿರೋಧವಾಗಿ ಯುದ್ಧಮಾಡುವಾಗ ಕರ್ತನಿಂದ ಯೆರೆವಿಾಯನಿಗೆ ಉಂಟಾದ ವಾಕ್ಯವೇನಂ ದರೆ--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4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ಇಸ್ರಾಯೇಲಿನ ದೇವರಾದ ಕರ್ತನು ಹೀಗೆ ಹೇಳುತ್ತಾನೆ--ನೀನು ಹೋಗಿ ಯೆಹೂದದ ಅರಸನಾದ ಚಿದ್ಕೀಯನ ಸಂಗಡ ಮಾತನಾಡಿ ಅವನ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4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ೇಳತಕ್ಕ ದ್ದೇನಂದರೆ--ಕರ್ತನು ಹೀಗೆ ಹೇಳುತ್ತಾನೆ--ಇಗೋ, ನಾನು ಈ ಪಟ್ಟಣವನ್ನು ಬಾಬೆಲಿನ ಅರಸನ ಕೈಯ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4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ಒಪ್ಪಿಸುತ್ತೇನೆ; ಅವನು ಅದನ್ನು ಬೆಂಕಿಯಿಂದ ಸುಡು 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4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ನೀನು ಅವನ ಕೈಯೊಳಗಿಂದ ತಪ್ಪಿಸಿಕೊಳ್ಳು ವದಿಲ್ಲ; ಆದರೆ ನಿಶ್ಚಯವಾಗಿ ಹಿಡಿಯಲ್ಪಟ್ಟು, ಅವನ ಕೈಯಲ್ಲಿ ಒಪ್ಪಿಸಲ್ಪಡುವಿ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4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ನ್ನ ಕಣ್ಣುಗಳು ಬಾಬೆಲಿನ ಅರಸನ ಕಣ್ಣುಗಳನ್ನು ನೋಡುವವು, ಅವನು ಎದುರೆ ದುರಾಗಿ ಸಾಕ್ಷಾತ್ತಾಗಿ ನಿನ್ನ ಸಂಗಡ ಮಾತನಾಡ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4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ನು; ನೀನು ಬಾಬೆಲಿಗೆ ಹೋಗುವ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4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ಆದಾಗ್ಯೂ ಯೆಹೂದದ ಅರಸನಾದ ಚಿದ್ಕೀಯನೇ, ಕರ್ತನ ವಾಕ್ಯ ವನ್ನು ಕೇಳು. ಕರ್ತನು ಹೀಗೆ ಹೇಳುತ್ತಾನೆ--ನೀನು ಕತ್ತಿಯ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4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ಾಯುವದ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7">
  <a:themeElements>
    <a:clrScheme name="Theme6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2026-10-20T09:14:17Z</dcterms:created>
  <dcterms:modified xsi:type="dcterms:W3CDTF">2026-10-20T09:14:17Z</dcterms:modified>
  <dc:title>ಯೆರೆಮೀಯನು : 34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