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5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 ! and shall it ever be, 
A mortal man ashamed of Thee ? 
Ashamed of Thee, whom angels praise, 
Whose glories shine through endless 
days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shamed of Jesus ! that dear Friend 
On whom my hopes of heaven depend ? 
No ; when I blush, be this my shame, 
That I no more revere His nam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shamed of Jesus ! yes, I may, 
When I've no guilt to wash away ; 
No tear to wipe, no good to crave, 
No fears to quell, no soul to sav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ill then — nor is my boasting vain — 
Till then, I boast a Saviour slain ! 
And oh, may this my glory be, 
That Christ is not ashamed of m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2026-09-16T13:43:55Z</dcterms:created>
  <dcterms:modified xsi:type="dcterms:W3CDTF">2026-09-16T13:43:55Z</dcterms:modified>
  <dc:title>Hymn : 905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