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5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ell it out among the nations that the Lord is King ; 
Tell it out ! Tell it out ! 
Tell it out among the nations, bid 
them shout and sing ; 
Tell it out ! Tell it out ! 
Tell it out with adoration that He 
shall increase, [King of Peace ; 
That the mighty King of Glory is the 
Tell it out with jubilation, let the 
song ne'er cease ; 
Tell it out ! Tell it out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ell it out among the people that 
the Saviour reigns ; 
Tell it out ! Tell it out ! 
Tell it out among the heathen, bid 
them break their chains ; 
Tell it out ! Tell it out ! 
Tell it out among the weeping ones that Jesus lives,  
Tell it out among the weary ones what rest He gives ;
Tell it out among the sinners that He came to save ; 
Tell it out ! Tell it out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ell it out among the people, Jesus reigns above ; 
Tell it out ! Tell it out ! 
Tell it out among the nations, that His reign is love ; 
Tell it out ! Tell it out ! 
Tell it out among the highways and the lanes at home, 
Let it ring across the mountains and the ocean's foam,  
That the weary, heavy-laden, need no longer roam ;
Tell it out ! Tell it out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2026-07-30T15:28:41Z</dcterms:created>
  <dcterms:modified xsi:type="dcterms:W3CDTF">2026-07-30T15:28:41Z</dcterms:modified>
  <dc:title>Hymn : 1073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