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பரணாதிகள் பூண்ட உன் கன்னங்களும், ஆரங்கள் பூண்ட உன் கழுத்தும் அழக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ெள்ளிப் பொட்டுகளுள்ள பொன் ஆபரணங்களை உனக்குப் பண்ணுவ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ராஜா தமது பந்தியிலிருக்குந்தனையும் என்னுடைய நளததைலம் தன் வாசனையை வீச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ேசர் எனக்கு என் ஸ்தனங்களின் நடுவில் தங்கும் வெள்ளைப்போளச் செ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ேசர் எனக்கு என் ஸ்தனங்களின் நடுவில் தங்கும் வெள்ளைப்போளச் செண்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ேசர் எனக்கு எங்கேதி ஊர் திராட்சத்தோட்டங்களில் முளைக்கும் மருதோன்றிப் பூங்கொத்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ிரியமே! நீ ரூபவதி; நீ ரூபவதி; உன் கண்கள் புறாக்கண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ரூபமுள்ளவர்; என் நேசரே! நீர் இன்பமானவர்; நம்முடைய மஞ்சம் பசுமையா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ர் ரூபமுள்ளவர்; என் நேசரே! நீர் இன்பமானவர்; நம்முடைய மஞ்சம் பசுமையான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வீட்டின் உத்திரங்கள் கேதுருமரம், நம்முடைய மச்சு தேவதாருமர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பாடின உன்னதப்பாட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தமது வாயின் முத்தங்களால் என்னை முத்தமிடுவாராக: உமது நேசம் திராட்சரசத்தைப் பார்க்கிலும் இன்பமான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ிமளதைலங்கள் இன்பமான வாசனையுள்ளவைகள்; உமது நாமம் ஊற்றுண்ட பரிமளதைலமாயிருக்கிறது; ஆகையால் கன்னியர்கள் உம்மை நேச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பரிமளதைலங்கள் இன்பமான வாசனையுள்ளவைகள்; உமது நாமம் ஊற்றுண்ட பரிமளதைலமாயிருக்கிறது; ஆகையால் கன்னியர்கள் உம்மை நேசி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இழுத்துக்கொள்ளும் உமக்குப் பின்னே ஓடி வருவோம்; ராஜா என்னைத் தமது அறைகளில் அழைத்துக்கொண்டுவந்தார்; நாங்கள் உமக்குள் களிகூர்ந்து மகிழுவோம்; திராட்சரசத்தைப் பார்க்கிலும் உமது நேசத்தை நினைப்போம்; உத்தமர்கள் உம்மை நேசி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இழுத்துக்கொள்ளும் உமக்குப் பின்னே ஓடி வருவோம்; ராஜா என்னைத் தமது அறைகளில் அழைத்துக்கொண்டுவந்தார்; நாங்கள் உமக்குள் களிகூர்ந்து மகிழுவோம்; திராட்சரசத்தைப் பார்க்கிலும் உமது நேசத்தை நினைப்போம்; உத்தமர்கள் உம்மை நேசி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ை இழுத்துக்கொள்ளும் உமக்குப் பின்னே ஓடி வருவோம்; ராஜா என்னைத் தமது அறைகளில் அழைத்துக்கொண்டுவந்தார்; நாங்கள் உமக்குள் களிகூர்ந்து மகிழுவோம்; திராட்சரசத்தைப் பார்க்கிலும் உமது நேசத்தை நினைப்போம்; உத்தமர்கள் உம்மை நேசி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கேதாரின் கூடாரங்களைப்போலவும் சாலொமோனின் திரைகளைப்போலவும், நான் கறுப்பாயிருந்தாலும் அழக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ன் குமாரத்திகளே! கேதாரின் கூடாரங்களைப்போலவும் சாலொமோனின் திரைகளைப்போலவும், நான் கறுப்பாயிருந்தாலும் அழகா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றுப்பாயிருக்கிறேன் என்று பாராதேயுங்கள்; வெய்யில் என்மேற்பட்டது; என் தாயின் பிள்ளைகள் என்மேல் கோபமாயிருந்து என்னைத் திராட்சத்தோட்டங்களுக்குக் காவற்காரியாக வைத்தார்கள்; என் சொந்தத் திராட்சத்தோட்டத்தையோ நான் காக்க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றுப்பாயிருக்கிறேன் என்று பாராதேயுங்கள்; வெய்யில் என்மேற்பட்டது; என் தாயின் பிள்ளைகள் என்மேல் கோபமாயிருந்து என்னைத் திராட்சத்தோட்டங்களுக்குக் காவற்காரியாக வைத்தார்கள்; என் சொந்தத் திராட்சத்தோட்டத்தையோ நான் காக்கவ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றுப்பாயிருக்கிறேன் என்று பாராதேயுங்கள்; வெய்யில் என்மேற்பட்டது; என் தாயின் பிள்ளைகள் என்மேல் கோபமாயிருந்து என்னைத் திராட்சத்தோட்டங்களுக்குக் காவற்காரியாக வைத்தார்கள்; என் சொந்தத் திராட்சத்தோட்டத்தையோ நான் கா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 நேசரே! உமது மந்தையை எங்கே மேய்த்து, அதை மத்தியானத்தில் எங்கே மடக்குகிறீர்? எனக்குச் சொல்லும்; உமது தோழரின் மந்தைகள் அருகே அலைந்துதிரிகிறவளைப்போல நான் இருக்கவேண்டியத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 நேசரே! உமது மந்தையை எங்கே மேய்த்து, அதை மத்தியானத்தில் எங்கே மடக்குகிறீர்? எனக்குச் சொல்லும்; உமது தோழரின் மந்தைகள் அருகே அலைந்துதிரிகிறவளைப்போல நான் இருக்கவேண்டியதெ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ஆத்தும நேசரே! உமது மந்தையை எங்கே மேய்த்து, அதை மத்தியானத்தில் எங்கே மடக்குகிறீர்? எனக்குச் சொல்லும்; உமது தோழரின் மந்தைகள் அருகே அலைந்துதிரிகிறவளைப்போல நான் இருக்கவேண்டியத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ிரீகளில் ரூபவதியே! அதை நீ அறியாயாகில், மந்தையின் காலடிகளைத் தொடர்ந்துபோய், மேய்ப்பர்களுடைய கூடாரங்களண்டையில் உன் ஆட்டுக்குட்டிகளை மேயவி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ிரீகளில் ரூபவதியே! அதை நீ அறியாயாகில், மந்தையின் காலடிகளைத் தொடர்ந்துபோய், மேய்ப்பர்களுடைய கூடாரங்களண்டையில் உன் ஆட்டுக்குட்டிகளை மேயவி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ியமே! பார்வோனுடைய இரதங்களில் பூண்டிருக்கிற பரிகள் பவுஞ்சுக்கு உன்னை ஒப்பி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ியமே! பார்வோனுடைய இரதங்களில் பூண்டிருக்கிற பரிகள் பவுஞ்சுக்கு உன்னை ஒப்பி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10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র কপোল গহনার দ্বারা সুন্দরভাবে সজ্জিত| তোমার কণ্ঠদেশ একটি কণ্ঠহার দ্বারা সজ্জ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চল আমরা তোমার জন্য রৌপ্য খচিত সোনার গহনা তৈরী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রাজা যখন আমার পাশে তাঁর কেদারায় শুয়েছিলেন তখন আমার সুগন্ধির ঘ্রাণ তাঁর কাছে গিয়ে পৌঁছ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ার প্রিয়তম আমার কাছে ভেষজ সুগন্ধির সৌরভের মত, আমার স্তনযুগলের মধ্যে সারাটা রাত্রি ধরে বিরাজ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র প্রিয়তম আমার কাছে, ঐন্-গদীয় দ্রাক্ষা ক্ষেতের মেহেন্দি ফুলের মত সুন্দ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ে আমার প্রিয়তমা, তুমি সত্যিই সুন্দর! আহা! কি সুন্দর! তোমার চোখ দুটি পারাবতের মতই কোম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 মম প্রিয়তম, তুমি অনুপমা! এবং তুমি প্রচণ্ড আকর্ষণীয! আমাদের শয্যা সবুজ ঘাসের বাগানের মতো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রম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াদের ঘরের কড়িকাঠগুলি এরস কাঠের এবং বরগাগুলি দেবদারু কাঠে নির্ম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লোমনের অনন্য সাধারণ গী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চুম্বনে চুম্বনে আমায় ভরিয়ে দাও| কারণ তোমার ভালোবাসা দ্রাক্ষারসের চেয়েও ভ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োমার সুগন্ধি তেল দারুণ সৌরভময| তোমার নাম শ্রেষ্ঠতম সুগন্ধির মত| তাই যুবতী নারীরা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বা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াকে তোমার সঙ্গে নিয়ে চল! চল, তোমাতে আমাতে কোথাও পালিয়ে যাই! রাজা আমাকে তাঁর কক্ষ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|আমরা তোমাতে উল্লসিত এবং আনন্দিত| আমরা তোমার প্রেমাচরণের প্রশংসা করব- যা দ্রাক্ষারসের চেয়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| যুবতী নারীরা য়ে তোমায় ভালোবাসে তা আর আশ্চর্য়্য় ক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জেরুশালেমের কন্যারা, আমি কৃষ্ণবর্ণা এবং সুন্দরী, আমি কেদরের তাঁবুর মতো কালো এবং শলোমনের পর্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 সুন্দ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কি কালো! সে দিকে তোমরা দেখো না কারণ সূর্য় আমাকে কালো করেই দেখায়| আমার ভাইরা আমার প্রতি রা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লছে| তারা আমাকে তাদের দ্রাক্ষা ক্ষেতের দেখাশোনা করতে বাধ্য করেছে| তাই আমি আমার নিজের দ্রা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েরযত্ন নিতে পা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আমার সকল অন্তঃকরণ দিয়ে তোমাকে ভালোবাসি! আমায় বল, কোথায় তুমি তোমার মেষ চরাও? দুপুরে কোথ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ওদের বিশ্রাম করাও? যদি না হয়, তোমাকে খুঁজতে গিয়ে আমাকে তোমার সঙ্গী বন্ধুদের চার পা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্রাম্যময়ী বেশ্যার মত দেখা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াকে কোথায় খুঁজতে হবে যদি তুমি না জানো, তবে হে সুন্দরী নারী, তুমি মেষের পালগুলিকে অনুসরণ ক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ছাগল ছানাগুলিকে মেষপালকদের তাঁবুর কাছে চর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ে আমার প্রিয়তমা, আমার কাছে তুমি ফরৌণের রথ টেনে নিয়ে যাওয়া য়ৌনাঙ্গ ছেদ না করা য়ে কোন ঘোড়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বেশী উদ্দীপক| ঐ ঘোড়াগুলোর মুখের পাশে এবং গলার চারপাশে অপূর্ব নক্শা করা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ম গীত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2026-10-20T11:00:42Z</dcterms:created>
  <dcterms:modified xsi:type="dcterms:W3CDTF">2026-10-20T11:00:42Z</dcterms:modified>
  <dc:title>পরম গীত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