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161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துதிப்பதும் கீர்த்த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ணுவதும் எவ்வளவு நல்ல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களின் கர்த்தாவே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சஸ்தலங்கள் எவ்வள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யும் இன்பமானவ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பீடங்களண்ட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டைக்கலான் குருவிக்கு வீ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முகத்தண்ட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கைவிலான் குஞ்சுக்கு கூ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மியக் கூடார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ிரம் நாளைப் பார்க்க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ஆலய வாசல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ருக்கும் நாள் நல்ல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் தங்கும் உள்ள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ஜீவனுள்ள தேவால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ு பரிசுத்தர் வாசம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லோக தேவ ஆல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2026-09-15T19:18:22Z</dcterms:created>
  <dcterms:modified xsi:type="dcterms:W3CDTF">2026-09-15T19:18:22Z</dcterms:modified>
  <dc:title>துதிப் பாடல்கள் : 1029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