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த்தமல்ல உம் சித்தம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ேயல்ல உம்மால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ே எஜமானன் நீரே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ன் நானே பெலவான் நீரே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ில் தோன்றி மால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பவன் நாதா-மலர் போல் பூ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ழல் போல் மறைபவன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மண் நானே குயவன் நீரே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ான மனித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ுக்கே திரும்புவேன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்மேல் பாசம் கொண்டீரே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ெல்லாம் உம் புகழ் பாடி மகிழ்வேன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இரத்தத்தால் மீ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ீரே நாதா-உம் செல்ல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யாய் சொந்தமானேன்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2026-10-24T21:46:10Z</dcterms:created>
  <dcterms:modified xsi:type="dcterms:W3CDTF">2026-10-24T21:46:10Z</dcterms:modified>
  <dc:title>துதிப் பாடல்கள் : 887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