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தன்பின்பு பவுல் அத்தேனே பட்டணத்தை விட்டு, கொரிந்து பட்டணத்துக்கு வந்து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ூதரெல்லாரும் ரோமாபுரியை விட்டுப்போகும்படி கிலவுதியுராயன் கட்டளையிட்டபடியினாலே, இத்தாலியாவிலிருந்து புதிதாய் வந்திருந்த பொந்துதேசத்தானாகிய ஆக்கில்லா என்னும் நாமுள்ள ஒரு யூதனையும் அவன் மனைவியாகிய பிரிஸ்கில்லாவையும் அங்கே கண்டு, அவர்களிடத்திற்குப் போ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ூதரெல்லாரும் ரோமாபுரியை விட்டுப்போகும்படி கிலவுதியுராயன் கட்டளையிட்டபடியினாலே, இத்தாலியாவிலிருந்து புதிதாய் வந்திருந்த பொந்துதேசத்தானாகிய ஆக்கில்லா என்னும் நாமுள்ள ஒரு யூதனையும் அவன் மனைவியாகிய பிரிஸ்கில்லாவையும் அங்கே கண்டு, அவர்களிடத்திற்குப் போ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ூதரெல்லாரும் ரோமாபுரியை விட்டுப்போகும்படி கிலவுதியுராயன் கட்டளையிட்டபடியினாலே, இத்தாலியாவிலிருந்து புதிதாய் வந்திருந்த பொந்துதேசத்தானாகிய ஆக்கில்லா என்னும் நாமுள்ள ஒரு யூதனையும் அவன் மனைவியாகிய பிரிஸ்கில்லாவையும் அங்கே கண்டு, அவர்களிடத்திற்குப் போ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கூடாரம்பண்ணுகிற தொழிலாளிகளாயிருந்தார்கள்; தானும் அந்தத் தொழில் செய்கிறவனானபடியினாலே அவர்களிடத்தில் தங்கி வேலைசெய்துகொண்டு வந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ஓய்வுநாள் தோறும் அவன் ஜெபஆலயத்திலே சம்பாஷணைபண்ணி, யூதருக்கும் கிரேக்கருக்கும் புத்திசொன்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ஓய்வுநாள் தோறும் அவன் ஜெபஆலயத்திலே சம்பாஷணைபண்ணி, யூதருக்கும் கிரேக்கருக்கும் புத்திசொன்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க்கெதோனியாவிலிருந்து சீலாவும் தீமோத்தேயும் வந்தபோது, பவுல் ஆவியில் வைராக்கியங்கொண்டு, இயேசுவே கிறிஸ்து என்று யூதருக்குத் திருஷ்டாந்தப்படுத்தி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க்கெதோனியாவிலிருந்து சீலாவும் தீமோத்தேயும் வந்தபோது, பவுல் ஆவியில் வைராக்கியங்கொண்டு, இயேசுவே கிறிஸ்து என்று யூதருக்குத் திருஷ்டாந்தப்படுத்தி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எதிர்த்து நின்று தூஷித்தபோது, அவன் தன் வஸ்திரங்களை உதறி: உங்கள் இரத்தப்பழி உங்கள் தலையின்மேல் இருக்கும்; நான் சுத்தமாயிருக்கிறேன்; இதுமுதல் புறஜாதியாரிடத்திற்குப் போகிறேனென்று அவர்களுடனே சொல்லி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எதிர்த்து நின்று தூஷித்தபோது, அவன் தன் வஸ்திரங்களை உதறி: உங்கள் இரத்தப்பழி உங்கள் தலையின்மேல் இருக்கும்; நான் சுத்தமாயிருக்கிறேன்; இதுமுதல் புறஜாதியாரிடத்திற்குப் போகிறேனென்று அவர்களுடனே சொல்லி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எதிர்த்து நின்று தூஷித்தபோது, அவன் தன் வஸ்திரங்களை உதறி: உங்கள் இரத்தப்பழி உங்கள் தலையின்மேல் இருக்கும்; நான் சுத்தமாயிருக்கிறேன்; இதுமுதல் புறஜாதியாரிடத்திற்குப் போகிறேனென்று அவர்களுடனே சொல்லி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்விடத்தைவிட்டு, தேவனை வணங்குகிறவனாகிய யுஸ்து என்னும் பேருள்ள ஒருவனுடைய வீட்டிற்கு வந்தான்; அவன் வீடு ஜெபஆலயத்திற்கு அடுத்ததாயிரு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்விடத்தைவிட்டு, தேவனை வணங்குகிறவனாகிய யுஸ்து என்னும் பேருள்ள ஒருவனுடைய வீட்டிற்கு வந்தான்; அவன் வீடு ஜெபஆலயத்திற்கு அடுத்ததாயிர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ஜெபஆலயத்தலைவனாகிய கிறிஸ்பு என்பவன் தன் வீட்டார் அனைவரோடும் கர்த்தரிடத்தில் விசுவாசமுள்ளவனானான். கொரிந்தியரில் அநேகரும் சுவிசேஷத்தைக் கேட்டு, விசுவாசித்து, ஞானஸ்நானம் பெற்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ஜெபஆலயத்தலைவனாகிய கிறிஸ்பு என்பவன் தன் வீட்டார் அனைவரோடும் கர்த்தரிடத்தில் விசுவாசமுள்ளவனானான். கொரிந்தியரில் அநேகரும் சுவிசேஷத்தைக் கேட்டு, விசுவாசித்து, ஞானஸ்நானம் பெற்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ராத்திரியிலே கர்த்தர் பவுலுக்குத் தரிசனமாகி: நீ பயப்படாமல் பேசு, மவுனமாயிராதே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உன்னுடனேகூட இருக்கிறேன், உனக்குத் தீங்குசெய்யும்படி ஒருவனும் உன்மேல் கைபோடுவதில்லை; அந்தப் பட்டணத்தில் எனக்கு அநேக ஜனங்கள் உண்டு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ஒரு வருஷமும் ஆறு மாதமும் அங்கே தங்கி, தேவவசனத்தை அவர்களுக்குள்ளே உபதேசம்பண்ணிக்கொண்டுவந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ல்லியோன் என்பவன் அகாயா நாட்டிற்கு அதிபதியானபோது, யூதர்கள் ஒருமனப்பட்டு, பவுலுக்கு விரோதமாய் எழும்பி, அவனை நியாயாசனத்துக்கு முன்பாகக் கொண்டுபோய்: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ல்லியோன் என்பவன் அகாயா நாட்டிற்கு அதிபதியானபோது, யூதர்கள் ஒருமனப்பட்டு, பவுலுக்கு விரோதமாய் எழும்பி, அவனை நியாயாசனத்துக்கு முன்பாகக் கொண்டுபோய்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ன் வேதப்பிரமாணத்துக்கு விகற்பமாய் தேவனைச் சேவிக்குபடி மனுஷருக்குப் போதிக்கிறான் என்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ன் வேதப்பிரமாணத்துக்கு விகற்பமாய் தேவனைச் சேவிக்குபடி மனுஷருக்குப் போதிக்கிறான் என்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வுல் பேசுவதற்கு எத்தனப்படுகையில், கல்லியோன் யூதரை நோக்கி: யூதர்களே இது ஒரு அநியாயமாய், அல்லது பொல்லாத நடக்கையாயிருக்குமேயானால் நான் உங்களுக்குப் பொறுமையாய்ச் செவிகொடுப்பது நியாயமாயிருக்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வுல் பேசுவதற்கு எத்தனப்படுகையில், கல்லியோன் யூதரை நோக்கி: யூதர்களே இது ஒரு அநியாயமாய், அல்லது பொல்லாத நடக்கையாயிருக்குமேயானால் நான் உங்களுக்குப் பொறுமையாய்ச் செவிகொடுப்பது நியாயமாயிருக்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ு சொற்களுக்கும், நாமங்களுக்கும், உங்கள் வேதத்துக்கும் அடுத்த தர்க்கமானபடியினாலே, இப்படிப்பட்டவைகளைக்குறித்து விசாரணைசெய்ய எனக்கு மனதில்லை, நீங்களே பார்த்துக்கொள்ளுங்கள் என்று சொல்லி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ு சொற்களுக்கும், நாமங்களுக்கும், உங்கள் வேதத்துக்கும் அடுத்த தர்க்கமானபடியினாலே, இப்படிப்பட்டவைகளைக்குறித்து விசாரணைசெய்ய எனக்கு மனதில்லை, நீங்களே பார்த்துக்கொள்ளுங்கள் என்று சொல்லி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ை நியாயாசனத்தினின்று துரத்திவிட்ட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கிரேக்கரெல்லாரும் ஜெபஆலயத்தலைவனாகிய சொஸ்தேனயைப் பிடித்து, நியாயாசனத்துக்கு முன்பாக அடித்தார்கள். இவைகளில் ஒன்றையுங்குறித்துக் கல்லியோன் கவலைப்படவில்லை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கிரேக்கரெல்லாரும் ஜெபஆலயத்தலைவனாகிய சொஸ்தேனயைப் பிடித்து, நியாயாசனத்துக்கு முன்பாக அடித்தார்கள். இவைகளில் ஒன்றையுங்குறித்துக் கல்லியோன் கவலைப்படவில்லை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வுல் அநேகநாள் அங்கே தரித்திருந்தபின்பு, சகோதரரிடத்தில் உத்தரவு பெற்றுக்கொண்டு, தனக்கு ஒரு பிரார்த்தனை உண்டாயிருந்தபடியினால் கெங்கிரேயா பட்டணத்தில் தலைச்சவரம் பண்ணிக்கொண்டு, சீரியாதேசத்துக்குப் போகக் கப்பல் ஏறினான். பிரிஸ்கில்லாளும் ஆக்கில்லாவும் அவனுடனே கூடப்போன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வுல் அநேகநாள் அங்கே தரித்திருந்தபின்பு, சகோதரரிடத்தில் உத்தரவு பெற்றுக்கொண்டு, தனக்கு ஒரு பிரார்த்தனை உண்டாயிருந்தபடியினால் கெங்கிரேயா பட்டணத்தில் தலைச்சவரம் பண்ணிக்கொண்டு, சீரியாதேசத்துக்குப் போகக் கப்பல் ஏறினான். பிரிஸ்கில்லாளும் ஆக்கில்லாவும் அவனுடனே கூடப்போன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வுல் அநேகநாள் அங்கே தரித்திருந்தபின்பு, சகோதரரிடத்தில் உத்தரவு பெற்றுக்கொண்டு, தனக்கு ஒரு பிரார்த்தனை உண்டாயிருந்தபடியினால் கெங்கிரேயா பட்டணத்தில் தலைச்சவரம் பண்ணிக்கொண்டு, சீரியாதேசத்துக்குப் போகக் கப்பல் ஏறினான். பிரிஸ்கில்லாளும் ஆக்கில்லாவும் அவனுடனே கூடப்போன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எபேசு பட்டணத்துக்கு வந்தபோது, அங்கே அவர்களை விட்டு நீங்கி, ஜெபஆலயத்தில் பிரவேசித்து, யூதருடனே சம்பாஷணைபண்ணி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எபேசு பட்டணத்துக்கு வந்தபோது, அங்கே அவர்களை விட்டு நீங்கி, ஜெபஆலயத்தில் பிரவேசித்து, யூதருடனே சம்பாஷணைபண்ணி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இன்னுஞ் சிலகாலம் தங்களுடனே இருக்கவேண்டுமென்று அவர்கள் கேட்டுக்கொண்டபோது, அவன் சம்மதியாமல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வருகிற பண்டிகையிலே எப்படியாயினும் நான் எருசலேமில் இருக்கவேண்டும், தேவனுக்குச் சித்தமானால் திரும்பி உங்களிடத்திற்கு வருவேனென்று சொல்லி, அவர்களிடத்தில் உத்தரவு பெற்றுக்கொண்டு, கப்பல் ஏறி, எபேசுவை விட்டுப் புறப்பட்ட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வருகிற பண்டிகையிலே எப்படியாயினும் நான் எருசலேமில் இருக்கவேண்டும், தேவனுக்குச் சித்தமானால் திரும்பி உங்களிடத்திற்கு வருவேனென்று சொல்லி, அவர்களிடத்தில் உத்தரவு பெற்றுக்கொண்டு, கப்பல் ஏறி, எபேசுவை விட்டுப் புறப்பட்ட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ெசரியா பட்டணத்துக்கு வந்து, எருசலேமுக்குப் போய், சபையைச் சந்தித்து, அந்தியோகியாவுக்குப் போ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ெசரியா பட்டணத்துக்கு வந்து, எருசலேமுக்குப் போய், சபையைச் சந்தித்து, அந்தியோகியாவுக்குப் போ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பு அவன் அகாயா நாட்டிற்குப் போகவேண்டுமென்றிருக்கையில், சீஷர்கள் அவனை ஏற்றுக்கொள்ளும்படி சகோதரர் அவர்களுக்கு எழுதின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பு அவன் அகாயா நாட்டிற்குப் போகவேண்டுமென்றிருக்கையில், சீஷர்கள் அவனை ஏற்றுக்கொள்ளும்படி சகோதரர் அவர்களுக்கு எழுதின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பு அவன் அகாயா நாட்டிற்குப் போகவேண்டுமென்றிருக்கையில், சீஷர்கள் அவனை ஏற்றுக்கொள்ளும்படி சகோதரர் அவர்களுக்கு எழுதின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ங்கே சிலகாலம் சஞ்சரித்தபின்பு, புறப்பட்டு, கிரமமாய்க் கலாத்தியா நாட்டிலேயும் பிரிகியா நாட்டிலேயும் சுற்றித்திரிந்து, சீஷரெல்லாரையும் திடப்படுத்தின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ங்கே சிலகாலம் சஞ்சரித்தபின்பு, புறப்பட்டு, கிரமமாய்க் கலாத்தியா நாட்டிலேயும் பிரிகியா நாட்டிலேயும் சுற்றித்திரிந்து, சீஷரெல்லாரையும் திடப்படுத்தின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் அங்கே வந்தபின்பு வெளியரங்கமாக யூதர்களுடனே பலமாய்த் தர்க்கம்பண்ணி, இயேசுவே கிறிஸ்து என்று வேதவாக்கியங்களைக்கொண்டு திருஷ்டாந்தப்படுத்தினபடியால், கிருபையினாலே விசுவாசிகளானவர்களுக்கு மிகவும் உதவியாயிருந்த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் அங்கே வந்தபின்பு வெளியரங்கமாக யூதர்களுடனே பலமாய்த் தர்க்கம்பண்ணி, இயேசுவே கிறிஸ்து என்று வேதவாக்கியங்களைக்கொண்டு திருஷ்டாந்தப்படுத்தினபடியால், கிருபையினாலே விசுவாசிகளானவர்களுக்கு மிகவும் உதவியாயிருந்த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லெக்சந்திரியா பட்டணத்தில் பிறந்தவனும் சாதுரியவானும் வேதாகமங்களில் வல்லவனுமான அப்பொல்லோ என்னும் பேர்கொண்ட ஒரு யூதன் எபேசு பட்டணத்துக்கு வந்த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லெக்சந்திரியா பட்டணத்தில் பிறந்தவனும் சாதுரியவானும் வேதாகமங்களில் வல்லவனுமான அப்பொல்லோ என்னும் பேர்கொண்ட ஒரு யூதன் எபேசு பட்டணத்துக்கு வந்த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கர்த்தருடைய மார்க்கத்திலே உபதேசிக்கப்பட்டு, யோவான் கொடுத்த ஸ்நானத்தைமாத்திரம் அறிந்தவனாயிருந்து, ஆவியில் அனலுள்ளவனாய்க் கர்த்தருக்கு அடுத்தவைகளைத் திட்டமாய்ப் போதகம்பண்ணிக்கொண்டுவந்த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கர்த்தருடைய மார்க்கத்திலே உபதேசிக்கப்பட்டு, யோவான் கொடுத்த ஸ்நானத்தைமாத்திரம் அறிந்தவனாயிருந்து, ஆவியில் அனலுள்ளவனாய்க் கர்த்தருக்கு அடுத்தவைகளைத் திட்டமாய்ப் போதகம்பண்ணிக்கொண்டுவந்த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ஜெபஆலயத்தில் தைரியமாய்ப் பேசத்தொடங்கினபோது, ஆக்கில்லாவும் பிரிஸ்கில்லாளும் அவன் பேசுகிறதைக் கேட்டு, அவனைச் சேர்த்துக்கொண்டு, தேவனுடைய மார்க்கத்தை அதிக திட்டமாய் அவனுக்கு விவரித்துக்காண்பித்த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ஜெபஆலயத்தில் தைரியமாய்ப் பேசத்தொடங்கினபோது, ஆக்கில்லாவும் பிரிஸ்கில்லாளும் அவன் பேசுகிறதைக் கேட்டு, அவனைச் சேர்த்துக்கொண்டு, தேவனுடைய மார்க்கத்தை அதிக திட்டமாய் அவனுக்கு விவரித்துக்காண்பித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49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রপর পৌল আথীনী ছেড়ে করিন্থে এ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সেখানে আক্কিলা নামে এক ইহুদীর সঙ্গে তাঁর পরিচয় হয়, তিনি ছিলেন পন্ত দেশের লোক৷ সম্প্রতি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 স্ত্রী প্রিষ্কিল্লাকে নিয়ে ইতালী থেকে এসেছিলেন, কারণ ক্লৌদিয় সমস্ত ইহুদীকে রোম ছেড়ে যা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র্দেশ দিয়েছিলেন৷ পৌল তাঁদের সঙ্গে দেখা করত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ঁরা তাঁবু নির্মাণ করতেন য়েমন পৌলও করতেন৷ এইজন্য তিনি তাঁদের সঙ্গে কাজ করতে লাগ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্রতি বিশ্রামবারে পৌল সমাজ-গৃহে ইহুদী ও গ্রীকদের সঙ্গে কথা বলতেন৷ পৌল চেষ্টা করতেন য়েন এই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েরা যীশুতে বিশ্বাসী হ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সীল ও তীমথিয় যখন মাকিদনিয়া থেকে করিন্থে এলেন, তখন পৌল সুসমাচার প্রচারের জন্য তাঁর সমস্ত সম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লেন৷ যীশুই য়ে ঈশ্বরের খ্রীষ্ট এই প্রমাণ তিনি ইহুদীদের দিচ্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কিন্তু ইহুদীরা পৌলের শিক্ষার বিরোধিতা করে তাঁকে গালাগাল দিতে লাগল৷ তখন তিনি তাঁর পোশাকের ধু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ঝেড়ে তাদের বললেন, ‘তোমাদের যদি উদ্ধার না হয় তার জন্য তোমরা দাযী৷ আমি দায়মুক্ত! এরপর আমি অইহুদী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যাব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পৌল সেখান থেকে চলে গিয়ে সমাজ-গৃহের পাশে তিতিয় যুষ্ট নামে এক ঈশ্বরভক্ত অইহুদীর বাড়িতে উঠলেন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নি সত্য ঈশ্বরের উপাসনা করত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সমাজ-গৃহের পরিচালক ক্রীষ্প ও তাঁর পরিবারের সকলে প্রভু যীশুতে বিশ্বাসী হল৷ করিন্থের আরো অন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ৌলের কথা শুনল, বিশ্বাস করল ও বাপ্তিস্ম ন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এক রাতে এক দর্শনে প্রভু পৌলকে বললেন, ‘ভয় পেযো না! কিন্তু কথা বলে যাও, চুপ করে থেকো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মি তোমার সঙ্গে আছি; কেউ তোমার ক্ষতি করতে পারবে না, কারণ এই শহরে আমার লোকেরা আ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াই পৌল সেখানে থেকে দেড় বছর ধরে তাদের ঈশ্বরের বাণী শিক্ষা 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গাল্লিযো যখন আখায়ার রাজ্যপাল ছিলেন, তখন ইহুদীদের কিছু লোক জোট পাকিয়ে পৌলের বিরুদ্ধে দাঁড়া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পৌলকে বিচারালয়ে নিয়ে হাজির ক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এই ইহুদীরা গাল্লিযোকে বলল, ‘এই লোকটি আমাদের বিধি-ব্যবস্থার বিরুদ্ধে অন্য এক পদ্ধতিতে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পাসনা করতে শিক্ষা দিচ্ছে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পৌল সেই সময় যখন কিছু বলতে যাচ্ছেন, তখন গাল্লিযো ইহুদীদের উদ্দেশ্যে বললেন, ‘হে ইহুদীরা শোন! 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দি কোন অপরাধ বা মারাত্মক রকম অন্যায় কোন কাজ করত তবে তোমাদের কথা শোনা আমার পক্ষে যুক্তিযুক্ত হত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কিন্তু তোমরা যখন কোন ব্যক্তির নাম, তার বাণী বা তোমাদের বিধি-ব্যবস্থার বিষয়ে বিচারের প্রশ্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লছ, তখন তোমরাই এর বিচার কর, আমি ওসব বিষয়ের বিচারকর্তা হতে চাই না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এই বলে তিনি তাদের সকলকে বিচারালয় থেকে য়েতে বল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খন তারা সমাজ-গৃহে পরিচালক সোস্থিনীকে ধরে বিচারালয়ের সামনে প্রচণ্ড মারল; কিন্তু গাল্লিযো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ষয়ে ভ্রুক্ষেপ করলেন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পৌল সেই শহরে আরো কিছুদিন থাকার পর ভাইদের কাছ থেকে বিদায় নিয়ে সমুদ্র পথে সুরিয়ার দিকে রও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লেন৷ তাঁর সঙ্গে আক্কিলা ও প্রিষ্কিল্লাও ছিল৷ এক মানত পুরণ করতে পৌল কিংক্রিয়াতে এসে মাথা কাম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েল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সেখান থেকে তাঁরা ইফিষে পৌঁছালেন, প্রিষ্কিল্লা ও আক্কিলাকে সেখানে রেখে পৌল সমাজ-গৃহে গেলেন;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হুদীদের সঙ্গে শাস্ত্র আলোচনা করতে লাগ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ারা সেখানে তাঁকে আরো কিছুদিন থাকার জন্য অনুরোধ করল বটে কিন্তু তিনি তাতে রাজী হলেন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সেখান থেকে যাবার সময় তিনি তাদের বললেন, ‘ঈশ্বরের ইচ্ছা হলে আমি আবার তোমাদের কাছে আসব৷’ এরপর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ফিষ থেকে সমুদ্র যাত্রা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িনি কৈসরিয়া শহরে পৌঁছলেন৷ এরপর জেরুশালেমে সকলের সঙ্গে সাক্ষাত্ করে শুভেচ্ছা জানাবার পর পৌ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খান থেকে আন্তিয়খিয়া শহর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আপল্লো আখায়াতে য়েতে চাইলে খ্রীষ্ট বিশ্বাসী ভাইরা তাঁকে সে বিষয়ে উত্‌সাহ দিলেন৷ তাঁরা আখায়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্রীষ্ট বিশ্বাসীদের চিঠি লিখে দিলেন য়েন তাঁরা আপল্লোকে সাদরে গ্রহণ করেন৷ তিনি সেখানে পৌঁছালে যাঁ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ুগ্রহের মাধ্যমে বিশ্বাসী হয়েছিল, আপল্লো তাদের অনেককে সাহায্য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আন্তিয়খিয়ায় পৌল কিছু সময় থাকলেন, তারপর আন্তিয়খিয়া ছেড়ে গালাতিয়া ও ফরুগিয়া অঞ্চ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ভিন্ন শহরে ভ্রমণ করে সেইসব স্থানের অনুগামীদের নতুন শক্তি জাগিয়ে তুল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তিনি প্রকাশ্য বিতর্ক সভায় দৃঢ়তার সঙ্গে ইহুদীদের হারিয়ে দিলেন এবং শাস্ত্র থেকে প্রমাণ কর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, যীশুই হলেন সেই খ্রীষ্ট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আপল্লো নামে একজন ইহুদী ইফিষে এলেন, ইনি আলেকসান্দ্রীয় নগরে জন্মেছিলেন৷ তিনি শিক্ষিত মানুষ ছি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শাস্ত্র খুব ভাল করে জানত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আপল্লো প্রভুর পথের বিষয়ে শিক্ষা পেয়েছিলেন৷ তিনি আত্মার আবেগে কথা বলতেন এবং যীশুর বিষ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র্ভুলভাবে শিক্ষা দিতেন, কিন্তু তিনি কেবল য়োহনের বাপ্তিস্মের বিষয়েই জানত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আপল্লো যখন সমাজ-গৃহে নির্ভীকভাবে প্রচার করছিলেন, সেই সময় প্রিষ্কিল্লা ও আক্কিলা তাঁর কথা শু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কে একান্তে ডেকে নিয়ে গিয়ে ঈশ্বরের পথের বিষয়ে আরো নিখুঁতভাবে বুঝিয়ে 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2026-10-20T03:58:22Z</dcterms:created>
  <dcterms:modified xsi:type="dcterms:W3CDTF">2026-10-20T03:58:22Z</dcterms:modified>
  <dc:title>প্রেরিত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