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0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ெய் பக்தரே, நீர், விழித்தெழும்ப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ாய் இந்நாளை வாழ்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ைக்கு லோக மீட்பர் ஜென்மித்த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ோர் இவ்விந்தையைக் கொண்டாடின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தி கர்த்தர் மானிடனான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ட்சணிய கர்த்தாவாகத் தோன்ற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தோ! நற்செய்தி கேளும் இன்றை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ானுவேல் தாவீதின் ஊர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லோக மீட்பராகப் பிறந்த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ருக்கும் சந்தோஷம் நல்க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ே ஓர் தூதன் பெத்தலேம் மேய்ப்பர்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வில் தோன்றி மொழிந்திட்ட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ந்நேரம் வானோர் கூட்டம் மகிழ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பாட்டைப் பாடி இசை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் கர்த்தாவுக்கு மா துத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ில் நல்லோர்க்குச் சமாதா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ல்லேலுயா பாடி வாழ்த்தின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ீக அன்பின் மாண்பைப் போற்ற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ச்செய்தி கேட்ட மேய்ப்பர் ஊ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 காட்சி காண விரை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சேப்புடன் தாய் மரியா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னணைமீது தெய்வ சே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ே தெய்வன்பை எண்ணிப் போற்றின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ாய் தம் மந்தைக்கே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2026-11-02T07:25:02Z</dcterms:created>
  <dcterms:modified xsi:type="dcterms:W3CDTF">2026-11-02T07:25:02Z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