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ா ஏழை என்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நேசர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ேற்றிடும் என தேச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ோனின் ரோஜா லீலி புஷ்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வாருமையா –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ழையான சேற்றினின்ற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ப்பித்து ஜீவன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போல துன்பம் என்னை சூழ்ந்த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லே அணைத்துக் கொண்டீர் –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பத்து காலத்திலே ந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ுக்கிரகம் துணைய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என்றீர் மகளே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ட்டி நீதான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ிசுத்த ஆவிய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ங்களை நீக்கி பலத்தையே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மகள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2026-11-01T06:12:06Z</dcterms:created>
  <dcterms:modified xsi:type="dcterms:W3CDTF">2026-11-01T06:12:06Z</dcterms:modified>
  <dc:title>துதிப் பாடல்கள் : 469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