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presProps" Target="presProps.xml"/>
  <Relationship Id="rId112" Type="http://schemas.openxmlformats.org/officeDocument/2006/relationships/viewProps" Target="viewProps.xml"/>
  <Relationship Id="rId1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என்னப்பட்ட புளிப்பில்லாத அப்பப்பண்டிகை சமீப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ரும் வேதபாரகரும் அவரைக் கொலைசெய்யும்படி யோசித்து, ஜனங்களுக்குப் பயப்பட்டபடியினால், எவ்விதமாய் அப்படிச் செய்யலாமென்று வகைதே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ன்னிருவரில் ஒருவனாகிய ஸ்காரியோத்தென்னும் மறுபேர்கொண்ட யூதாசுக்குள் சாத்தான் புக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ரதான ஆசாரியர்களிடத்திலும் சேனைத் தலைவர்களிடத்திலும் போய், அவரைக் காட்டிக்கொடுக்கும் வகையைக் குறித்து அவர்களோடே ஆலோசனை பண்ண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ரதான ஆசாரியர்களிடத்திலும் சேனைத் தலைவர்களிடத்திலும் போய், அவரைக் காட்டிக்கொடுக்கும் வகையைக் குறித்து அவர்களோடே ஆலோசனை 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சந்தோஷப்பட்டு, அவனுக்குப் பணங்கொடுக்க உடன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 சம்மதித்து, ஜனக்கூட்டமில்லாத வேளையில் அவரை அவர்களுக்குக் காட்டிக்கொடுக்கும்படி சமயந்தே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ஸ்காவைப் பலியிடவேண்டிய புளிப்பில்லாத அப்பப் பண்டிகை நாள் வ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 பேதுருவையும் யோவானையும் அழைத்து: நாம் பஸ்காவைப் புசிக்கும்படிக்கு நீங்கள் போய், அதை நமக்கு ஆயத்தம் பண்ணுங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 பேதுருவையும் யோவானையும் அழைத்து: நாம் பஸ்காவைப் புசிக்கும்படிக்கு நீங்கள் போய், அதை நமக்கு ஆயத்தம் பண்ணுங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நாங்கள் அதை எங்கே ஆயத்தம்பண்ணும்படி சித்தமாயிருக்கிறீர் என்று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நீங்கள் நகரத்தில் பிரவேசிக்கும்போது, தண்ணீர்க்குடம் சுமந்துவருகிற ஒரு மனுஷன் உங்களுக்கு எதிர்ப்படுவான்; நீங்கள் அவனுக்குப் பின்சென்று, அவன் போகும் வீட்டிற்குள் நீங்களும் போய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நீங்கள் நகரத்தில் பிரவேசிக்கும்போது, தண்ணீர்க்குடம் சுமந்துவருகிற ஒரு மனுஷன் உங்களுக்கு எதிர்ப்படுவான்; நீங்கள் அவனுக்குப் பின்சென்று, அவன் போகும் வீட்டிற்குள் நீங்களும் போய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வீட்டெஜமானை நோக்கி: நான் என் சீஷரோடுகூடப் பஸ்காவைப் புசிக்கிறதற்குத் தகுதியான இடம் எங்கே என்று போதகர் உம்மிடத்தில் கேட்கச் சொன்னார் என்று சொல்ல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வீட்டெஜமானை நோக்கி: நான் என் சீஷரோடுகூடப் பஸ்காவைப் புசிக்கிறதற்குத் தகுதியான இடம் எங்கே என்று போதகர் உம்மிடத்தில் கேட்கச் சொன்னார் என்று சொல்ல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ங்கள் நித்திரைபண்ணிகிறதென்ன? சோதனைக்குட்படாதபடிக்கு, எழுந்திருந்து ஜெபம்பண்ணுங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அப்படிப் பேசுகையில் ஜனங்கள் கூட்டமாய் வந்தார்கள். அவர்களுக்கு முன்னே பன்னிருவரில் ஒருவனாகிய யூதாஸ் என்பவனும் வந்து, இயேசுவை முத்தஞ்செய்யும்படி அவரிடத்தில் சேர்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அப்படிப் பேசுகையில் ஜனங்கள் கூட்டமாய் வந்தார்கள். அவர்களுக்கு முன்னே பன்னிருவரில் ஒருவனாகிய யூதாஸ் என்பவனும் வந்து, இயேசுவை முத்தஞ்செய்யும்படி அவரிடத்தில் சேர்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யேசு அவனை நோக்கி: யூதாசே, முத்தத்தினாலேயா மனுஷகுமாரனைக் காட்டிக்கொடுக்கிறாய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ைச் சூழநின்றவர்கள் நடக்கப்போகிறதைக் கண்டு: ஆண்டவரே, பட்டயத்தினாலே வெட்டுவோமா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ைச் சூழநின்றவர்கள் நடக்கப்போகிறதைக் கண்டு: ஆண்டவரே, பட்டயத்தினாலே வெட்டுவோமா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ந்தப்படியே அவர்களில் ஒருவன் பிரதான ஆசாரியனுடைய வேலைக்காரனை வலதுகாதற வெட்ட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ப்பொழுது இயேசு இம்மட்டில் நிறுத்துங்கள் என்று சொல்லி அவனுடைய காதைத்தொட்டு, அவனைச் சொஸ்தப்படுத்த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ின்பு இயேசு தமக்கு விரோதமாய் வந்த பிரதான ஆசாரியர்களையும் தேவாலயத்துச் சேனைத்தலைவர்களையும் மூப்பர்களையும் நோக்கி: ஒரு கள்ளனைப் பிடிக்கப் புறப்பட்டு வருகிறதுபோல, நீங்கள் பட்டயங்களையும் தடிகளையும் எடுத்துப் புறப்பட்டுவந்தீ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ின்பு இயேசு தமக்கு விரோதமாய் வந்த பிரதான ஆசாரியர்களையும் தேவாலயத்துச் சேனைத்தலைவர்களையும் மூப்பர்களையும் நோக்கி: ஒரு கள்ளனைப் பிடிக்கப் புறப்பட்டு வருகிறதுபோல, நீங்கள் பட்டயங்களையும் தடிகளையும் எடுத்துப் புறப்பட்டுவந்த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தினந்தோறும் தேவாலயத்தில் உங்களுடனேகூட இருக்கையில் நீங்கள் என்னைப் பிடிக்கக் கை நீட்டவில்லை; இதுவோ உங்களுடைய வேளையும் அந்தகாரத்தின் அதிகாரமுமாயிருக்கிறது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தினந்தோறும் தேவாலயத்தில் உங்களுடனேகூட இருக்கையில் நீங்கள் என்னைப் பிடிக்கக் கை நீட்டவில்லை; இதுவோ உங்களுடைய வேளையும் அந்தகாரத்தின் அதிகாரமுமாயிருக்கிறது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் அவரைப் பிடித்தபின்பு, பிரதான ஆசாரியனுடைய வீட்டில் கொண்டுபோய் விட்டார்கள். பேதுருவும் தூரத்திலே பின்செ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ற்றத்தின் நடுவிலே நெருப்பை மூட்டி, அதைச் சுற்றி உட்கார்ந்தபோது, பேதுருவும் அவர்கள் நடுவிலே உட்கார்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ப்பொழுது, ஒரு வேலைக்காரி அவனை நெருப்பண்டையிலே உட்கார்ந்திருக்கக்கண்டு, அவனை உற்றுப்பார்த்து: இவனும் அவனோடிருந்தான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ப்பொழுது, ஒரு வேலைக்காரி அவனை நெருப்பண்டையிலே உட்கார்ந்திருக்கக்கண்டு, அவனை உற்றுப்பார்த்து: இவனும் அவனோடிருந்தான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 அவன்: ஸ்திரீயே, அவனை அறியேன் என்று மறுதல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கம்பளமுதலானவைகள் விரித்திருக்கிற மேல்வீட்டிலுள்ள ஒருபெரிய அறையை உங்களுக்குக் காண்பிப்பான்; அங்கே ஆயத்தம்பண்ணுங்கள் என்று சொல்லி அனுப்ப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சற்றுநேரத்துக்குப் பின்பு வேறொருவன் அவனைக் கண்டு: நீயும் அவர்களில் ஒருவன் என்றான். அதற்குப் பேதுரு: மனுஷனே, நான் அல்ல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சற்றுநேரத்துக்குப் பின்பு வேறொருவன் அவனைக் கண்டு: நீயும் அவர்களில் ஒருவன் என்றான். அதற்குப் பேதுரு: மனுஷனே, நான் அல்ல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ோய், தங்களிடத்தில் அவர் சொன்னபடியே கண்டு, பஸ்காவை ஆயத்தம்பண்ண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ஏறக்குறைய ஒருமணி நேரத்துக்குப்பின்பு வேறொருவன் அவனைப் பார்த்து: மெய்யாகவே இவனும் அவனோடிருந்தான், இவன் கலிலேயன்தான் என்று சாத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ஏறக்குறைய ஒருமணி நேரத்துக்குப்பின்பு வேறொருவன் அவனைப் பார்த்து: மெய்யாகவே இவனும் அவனோடிருந்தான், இவன் கலிலேயன்தான் என்று சாத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ேளைவந்தபோது, அவரும் அவருடனேகூடப் பன்னிரண்டு அப்போஸ்தலரும் பந்தி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ப் பேதுரு: மனுஷனே, நீ சொல்லுகிறதை அறியேன் என்றான். அவன் இப்படிச் சொன்னவுடனே சேவல் கூவ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ப் பேதுரு: மனுஷனே, நீ சொல்லுகிறதை அறியேன் என்றான். அவன் இப்படிச் சொன்னவுடனே சேவல் கூவ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அவர்களை நோக்கி: நான் பாடுபடுகிறதற்கு முன்னே உங்களுடனேகூட இந்தப் பஸ்காவைப் புசிக்க மிகவும் ஆசையாயிருந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கர்த்தர் திரும்பி, பேதுருவை நோக்கிப்பார்த்தார். சேவல் கூவுகிறதற்கு முன்னே நீ என்னை மூன்றுதரம் மறுதலிப்பாய் என்று கர்த்தர் தன்னிடத்தில் சொன்ன வசனத்தை உடனே பேதுரு நினைவுகூர்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கர்த்தர் திரும்பி, பேதுருவை நோக்கிப்பார்த்தார். சேவல் கூவுகிறதற்கு முன்னே நீ என்னை மூன்றுதரம் மறுதலிப்பாய் என்று கர்த்தர் தன்னிடத்தில் சொன்ன வசனத்தை உடனே பேதுரு நினைவுகூர்ந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ராஜ்யத்திலே இது நிறைவேறுமளவும் நான் இனி இதைப் புசிப்பதில்லையென்று உங்களுக்குச் சொல்லுகிறேன்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ராஜ்யத்திலே இது நிறைவேறுமளவும் நான் இனி இதைப் புசிப்பதில்லையென்று உங்களுக்குச் சொல்லுகிறேன்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வெளியே போய், மனங்கசந்து அழு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பாத்திரத்தை எடுத்து, ஸ்தோத்திரம்பண்ணி: நீங்கள் இதை வாங்கி, உங்களுக்குள்ளே பங்கிட்டுக்கொள்ளுங்கள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இயேசுவைப் பிடித்துக்கொண்ட மனுஷர் அவரைப் பரியாசம்பண்ணி, அடி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ுடைய ராஜ்யம் வருமளவும் நான் திராட்சப்பழரசத்தைப் பானம்பண்ணுவதில்லையென்று உங்களுக்குச் சொல்லுகிற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ுடைய ராஜ்யம் வருமளவும் நான் திராட்சப்பழரசத்தைப் பானம்பண்ணுவதில்லையென்று உங்களுக்குச் சொல்லுகிற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வருடைய கண்களைக் கட்டி, அவருடைய முகத்தில் அறைந்து: உன்னை அடித்தவன் யார், அதை ஞானதிருஷ்டியினால் சொல் என்று அவரைக்கேட்டதுமன்ற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அப்பத்தை எடுத்து, ஸ்தோத்திரம்பண்ணி அதைப் பிட்டு, அவர்களுக்குக் கொடுத்து: இது உங்களுக்காகக் கொடுக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அப்பத்தை எடுத்து, ஸ்தோத்திரம்பண்ணி அதைப் பிட்டு, அவர்களுக்குக் கொடுத்து: இது உங்களுக்காகக் கொடுக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மற்றும் அநேக தூஷணவார்த்தைகளையும் அவருக்கு விரோதமாகச் சொன்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ம்பண்ணினபின்பு அவர் அந்தப்படியே பாத்திரத்தையும் கொடுத்து: இந்தப் பாத்திரம் உங்களுக்காகச் சிந்தப்படுகிற என்னுடைய இரத்தத்தினாலாகிய புதிய உடன்படிக்கையாயிருக்கிறது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ம்பண்ணினபின்பு அவர் அந்தப்படியே பாத்திரத்தையும் கொடுத்து: இந்தப் பாத்திரம் உங்களுக்காகச் சிந்தப்படுகிற என்னுடைய இரத்தத்தினாலாகிய புதிய உடன்படிக்கையாயிருக்கிறது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விடியற்காலமானபோது ஜனத்தின் மூப்பரும் பிரதான ஆசாரியரும் வேதபாரகரும் கூடிவந்து, தங்கள் ஆலோசனைச் சங்கத்தில் அவரைக் கொண்டுவந்து நிறுத்த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விடியற்காலமானபோது ஜனத்தின் மூப்பரும் பிரதான ஆசாரியரும் வேதபாரகரும் கூடிவந்து, தங்கள் ஆலோசனைச் சங்கத்தில் அவரைக் கொண்டுவந்து நிறுத்தி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: இதோ என்னைக் காட்டிக் கொடுக்கிறவனுடைய கை என்னுடனே கூடப் பந்தியில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கிறிஸ்துவா? அதை எங்களுக்குச்சொல் என்றார்கள். அதற்கு அவர்: நான் உங்களுக்குச் சொன்னாலும் நம்பமாட்ட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ர்மானிக்கப்பட்டபடியே மனுஷகுமாரன் போகிறார், ஆனாலும் அவரைக் காட்டிக்கொடுக்கிற மனுஷனுக்கு ஐயோ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ர்மானிக்கப்பட்டபடியே மனுஷகுமாரன் போகிறார், ஆனாலும் அவரைக் காட்டிக்கொடுக்கிற மனுஷனுக்கு ஐயோ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நான் உங்களிடத்தில் வினாவினாலும் எனக்கு மாறுத்தரம் சொல்லமாட்டீர்கள், என்னை விடுதலைபண்ணவுமாட்ட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நம்மில் யார் அப்படிச் செய்வான் என்று தங்களுக்குள்ளே விசாரிக்கத் தொடங்க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நம்மில் யார் அப்படிச் செய்வான் என்று தங்களுக்குள்ளே விசாரிக்கத் தொடங்க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தங்களில் எவன் பெரியவனாயிருப்பான் என்று அவர்களுக்குள்ளே வாக்குவாதம் உண்டாயிற்ற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தங்களில் எவன் பெரியவனாயிருப்பான் என்று அவர்களுக்குள்ளே வாக்குவாதம் உண்டாயிற்ற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புறஜாதியாரின் ராஜாக்கள் அவர்களை ஆளுகிறார்கள்; அவர்கள்மேல் அதிகாரம் செலுத்துகிறவர்களும் உபகாரிகள் என்னப்படுகி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புறஜாதியாரின் ராஜாக்கள் அவர்களை ஆளுகிறார்கள்; அவர்கள்மேல் அதிகாரம் செலுத்துகிறவர்களும் உபகாரிகள் என்னப்படுகி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ள்ளே அப்படியிருக்கக்கூடாது; உங்களில் பெரியவன் சிறியவனைப்போலவும், தலைவன் பணிவிடைக்காரனைப்போலவும் இருக்கக்கடவ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ந்தியிருக்கிறவனோ, பணிவிடைசெய்கிறவனோ, எவன் பெரியவன்? பந்தியிருக்கிறவன் அல்லவா? அப்படியிருந்தும், நான் உங்கள் நடுவிலே பணிவிடைக்காரனைப்போல் இருக்கிற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ந்தியிருக்கிறவனோ, பணிவிடைசெய்கிறவனோ, எவன் பெரியவன்? பந்தியிருக்கிறவன் அல்லவா? அப்படியிருந்தும், நான் உங்கள் நடுவிலே பணிவிடைக்காரனைப்போல் இருக்கிற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லும் எனக்கு நேரிட்ட சோதனைகளில் என்னோடே கூட நிலைத்திருந்தவர்கள் நீங்களே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, என் பிதா எனக்கு ஒரு ராஜ்யத்தை ஏற்படுத்தினதுபோல, நானும் உங்களுக்கு ஏற்படுத்துகிற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என் ராஜ்யத்திலே என் பந்தியில் போஜனபானம்பண்ணி, இஸ்ரவேலின் பன்னிரண்டு கோத்திரங்களையும் நியாயந்தீர்க்கிறவர்களாய்ச் சிங்காசனங்களின்மேல் உட்காருவீர்கள்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என் ராஜ்யத்திலே என் பந்தியில் போஜனபானம்பண்ணி, இஸ்ரவேலின் பன்னிரண்டு கோத்திரங்களையும் நியாயந்தீர்க்கிறவர்களாய்ச் சிங்காசனங்களின்மேல் உட்காருவீர்கள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னும் கர்த்தர்: சீமோனே, சீமோனே, இதோ, கோதுமையைச் சுளகினால் புடைக்கிறதுபோலச் சாத்தான் உங்களைப் புடைக்கிறதற்கு உத்தரவு கேட்டுக்கொண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ோ உன் விசுவாசம் ஒழிந்துபோகாதபடிக்கு உனக்காக வேண்டிக்கொண்டேன்: நீ குணப்பட்டபின்பு உன் சகோதரை ஸ்திரப்படுத்து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ோ உன் விசுவாசம் ஒழிந்துபோகாதபடிக்கு உனக்காக வேண்டிக்கொண்டேன்: நீ குணப்பட்டபின்பு உன் சகோதரை ஸ்திரப்படுத்து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அவன்: ஆண்டவரே, காவலிலும் சாவிலும் உம்மைப் பின்பற்றிவர ஆயத்தமாயிருக்கிறேன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அவன்: ஆண்டவரே, காவலிலும் சாவிலும் உம்மைப் பின்பற்றிவர ஆயத்தமாயிருக்கிறேன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அவனை நோக்கி: பேதுருவே, இன்றைக்குச் சேவல் கூவுகிறதற்கு முன்னே நீ என்னை அறிந்திருக்கிறதை மூன்றுதரம் மறுதலிப்பாய் என்று உனக்குச் சொல்லுகிறேன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அவனை நோக்கி: பேதுருவே, இன்றைக்குச் சேவல் கூவுகிறதற்கு முன்னே நீ என்னை அறிந்திருக்கிறதை மூன்றுதரம் மறுதலிப்பாய் என்று உனக்குச் சொல்லுகிறேன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னும் அவர் அவர்களை நோக்கி: நான் உங்களைப் பணப்பையும் சாமான்பையும் பாதரட்சைகளும் இல்லாமல் அனுப்பினபோது, ஏதாகிலும் உங்களுக்கு குறைவாயிருந்ததா என்றார். அவர்கள், ஒன்றும் குறைவாயிருந்ததில்லை என்ற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னும் அவர் அவர்களை நோக்கி: நான் உங்களைப் பணப்பையும் சாமான்பையும் பாதரட்சைகளும் இல்லாமல் அனுப்பினபோது, ஏதாகிலும் உங்களுக்கு குறைவாயிருந்ததா என்றார். அவர்கள், ஒன்றும் குறைவாயிருந்ததில்லை என்ற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 அவர்: இப்பொழுதோ பணப்பையும் சாமான்பையும் உடையவன் அவைகளை எடுத்துக்கொள்ளக்கடவன்; பட்டயம் இல்லாதவன் தன் வஸ்திரத்தை விற்று ஒன்றைக் கொள்ளக்கடவ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 அவர்: இப்பொழுதோ பணப்பையும் சாமான்பையும் உடையவன் அவைகளை எடுத்துக்கொள்ளக்கடவன்; பட்டயம் இல்லாதவன் தன் வஸ்திரத்தை விற்று ஒன்றைக் கொள்ளக்கடவ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இதுமுதல் மனுஷகுமாரன் சர்வவல்லமையுள்ள தேவனுடைய வலதுபாரிசத்தில் வீற்றிருப்பார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க்கிரமக்காரரில் ஒருவனாக எண்ணப்பட்டார் என்று எழுதியிருக்கிற வாக்கியம் என்னிடத்தில் நிறைவேறவேண்டியதென்று உங்களுக்குச் சொல்லுகிறேன். என்னைப்பற்றிய காரியங்கள் முடிவுபெறுங்காலம் வந்திருக்கிறது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க்கிரமக்காரரில் ஒருவனாக எண்ணப்பட்டார் என்று எழுதியிருக்கிற வாக்கியம் என்னிடத்தில் நிறைவேறவேண்டியதென்று உங்களுக்குச் சொல்லுகிறேன். என்னைப்பற்றிய காரியங்கள் முடிவுபெறுங்காலம் வந்திருக்கிறது என்ற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தற்கு அவர்களெல்லாரும்: அப்படியானால், நீ தேவனுடைய குமாரனா என்று கேட்டார்கள்; அதற்கு அவர்: நீங்கள் சொல்லுகிறபடியே நான் அவர்தான் என்ற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தற்கு அவர்களெல்லாரும்: அப்படியானால், நீ தேவனுடைய குமாரனா என்று கேட்டார்கள்; அதற்கு அவர்: நீங்கள் சொல்லுகிறபடியே நான் அவர்தான் என்ற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ர்கள்: ஆண்டவரே, இதோ இங்கே இரண்டு பட்டயம் இருக்கிறது என்றார்கள். அவர்: போதும் என்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அப்பொழுது அவர்கள்: இனி வேறுசாட்சி நமக்கு வேண்டுவதென்ன? நாமே இவனுடைய வாயினாலே கேட்டோமே என்ற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அப்பொழுது அவர்கள்: இனி வேறுசாட்சி நமக்கு வேண்டுவதென்ன? நாமே இவனுடைய வாயினாலே கேட்டோமே என்ற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 புறப்பட்டு, வழக்கத்தின்படியே ஒலிவமலைக்குப் போனார், அவருடைய சீஷரும் அவரோடே கூடப்போன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்விடத்தில் சேர்ந்தபொழுது அவர் அவர்களை நோக்கி: நீங்கள் சோதனைக்குட்படாதபடிக்கு ஜெபம்பண்ணுங்கள் என்று சொல்லி,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்விடத்தில் சேர்ந்தபொழுது அவர் அவர்களை நோக்கி: நீங்கள் சோதனைக்குட்படாதபடிக்கு ஜெபம்பண்ணுங்கள் என்று சொல்லி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ை விட்டுக் கல்லெறிதூரம் அப்புறம்போய், முழங்கால்படியிட்டு: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தாவே, உமக்குச் சித்தமானால் இந்தப் பாத்திரம் என்னைவிட்டு நீங்கும்படிசெய்யும்; ஆயினும் என்னுடைய சித்தத்தின்படியல்ல, உம்முடைய சித்தத்தின்படியே ஆகக்கடவது என்று ஜெபம்பண்ணினார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தாவே, உமக்குச் சித்தமானால் இந்தப் பாத்திரம் என்னைவிட்டு நீங்கும்படிசெய்யும்; ஆயினும் என்னுடைய சித்தத்தின்படியல்ல, உம்முடைய சித்தத்தின்படியே ஆகக்கடவது என்று ஜெபம்பண்ணின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வானத்திலிருந்து ஒரு தூதன் தோன்றி, அவரைப் பலப்படுத்தின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மிகவும் வியாகுலப்பட்டு, அதிக ஊக்கத்தோடே ஜெபம்பண்ணினார். அவருடைய வேர்வை இரத்தத்தின் பெருந்துளிகளாய்த் தரையிலே விழுந்தது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மிகவும் வியாகுலப்பட்டு, அதிக ஊக்கத்தோடே ஜெபம்பண்ணினார். அவருடைய வேர்வை இரத்தத்தின் பெருந்துளிகளாய்த் தரையிலே விழுந்தது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ஜெபம்பண்ணி முடித்து, எழுந்திருந்து, தம்முடைய சீஷரிடத்தில் வந்து, அவர்கள் துக்கத்தினாலே நித்திரை பண்ணுகிறதைக் கண்டு: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ஜெபம்பண்ணி முடித்து, எழுந்திருந்து, தம்முடைய சீஷரிடத்தில் வந்து, அவர்கள் துக்கத்தினாலே நித்திரை பண்ணுகிறதைக் கண்டு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െസഹ എന്ന പുളിപ്പില്ലാത്ത അപ്പത്തിന്റെ പെരുനാൾ അ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ോൾ മഹാപുരോഹിതന്മാരും ശാസ്ത്രിമാരും ജനത്തെ ഭയപ്പെടുകയാൽ അവനെ ഒടുക്കുവാൻ ഉപായം അന്വേ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പന്തിരുവരുടെ കൂട്ടത്തിൽ ഉള്ള ഈസ്കാര്യോത്തായൂദയിൽ സാത്താൻ കട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ചെന്നു മഹാപുരോഹിതന്മാരോടും പടനായകന്മാരോടും അവനെ അവർക്കു കാണിച്ചുകൊടു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െക്കുറിച്ചു സംസ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സന്തോഷിച്ചു അവന്നു ദ്രവ്യം കൊടുക്കാം എന്നു പറഞ്ഞൊ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വാക്കു കൊടുത്തു, പുരുഷാരം ഇല്ലാത്ത സമയത്തു അവനെ കാണിച്ചുകൊടുപ്പാൻ തക്കം അന്വേഷിച്ചു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െസഹകുഞ്ഞാടിനെ അറുക്കേണ്ടുന്ന പുളിപ്പില്ലാത്ത അപ്പത്തിന്റെ പെരുനാൾ ആയ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പത്രൊസിനെയും യോഹന്നാനെയും അയച്ചു: “നിങ്ങൾ പോയി നമുക്കു പെസഹ കഴിപ്പാൻ ഒരുക്കുവിൻ 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ങ്ങൾ എവിടെ ഒരുക്കേണം എന്നു അവർ ചോദിച്ചതി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പട്ടണത്തിൽ എത്തുമ്പോൾ ഒരു കുടം വെള്ളം ചുമന്നുകൊണ്ടു ഒരു മനുഷ്യൻ നിങ്ങൾക്കു എതിർപെട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കടക്കുന്ന വീട്ടിലേക്കു പിൻചെന്നു വീട്ടുടയവ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എന്റെ ശിഷ്യന്മാരുമായി പെസഹ കഴിപ്പാനുള്ള ശാല എവിടെ എന്നു ഗുരു നിന്നോടു ചോദ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നിങ്ങൾ ഉറങ്ങുന്നതു എന്തു? പരീക്ഷയിൽ അകപ്പെടാതിരപ്പാൻ എഴുന്നേറ്റു പ്രാർത്ഥിപ്പിൻ 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അവൻ സംസാരിക്കുമ്പോൾ തന്നേ ഇതാ, ഒരു പുരുഷാരം; പന്തിരുവരിൽ ഒരുവനായ യൂദാ അവർക്കു മുന്ന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വിനെ ചുംബിപ്പാൻ അടുത്ത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യേശു അവനോടു: “യൂദയേ, മനുഷ്യപുത്രനെ ചുംബനംകൊണ്ടോ കാണിച്ചുകൊടുക്കുന്നത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സംഭവിപ്പാൻ പോകുന്നതു അവന്റെ കൂടെയുള്ളവർ കണ്ടു: കർത്താവേ, ഞങ്ങൾ വാൾകൊണ്ടു വെട്ടേണമോ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വരിൽ ഒരുത്തൻ മഹാപുരോഹിതന്റെ ദാസനെ വെട്ടി അവന്റെ വലത്തെ കാതു അറ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അപ്പോൾ യേശു; “ഇത്രെക്കു വിടുവിൻ ”എന്നു പറഞ്ഞു അവന്റെ കാതു തൊട്ടു സൌഖ്യ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യേശു തന്റെ നേരെ വന്ന മഹാപുരോഹിതന്മാരോടും ദൈവാലയത്തിലെ പടനായകന്മാരോടും മൂപ്പന്മാരോടും: “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ള്ളന്റെ നേരെ എന്നപോലെ നിങ്ങൾ വാളും വടിയുമായി പുറപ്പെട്ടുവ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ഞാൻ ദിവസേന ദൈവാലയത്തിൽ നിങ്ങളോടുകൂടെ ഇരുന്നിട്ടും എന്റെ നേരെ കൈ ഓങ്ങിയില്ല; എന്നാൽ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നാഴികയും ഇരുളിന്റെ അധികാരവും ആക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അവർ അവനെ പിടിച്ചു മഹാപുരോഹിതന്റെ വീട്ടിൽ കൊണ്ടുപോയി; പത്രൊസും അകലം വിട്ടു പിൻ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അവർ നടുമുറ്റത്തിന്റെ മദ്ധ്യേ തീ കത്തിച്ചു ഒന്നിച്ചിരുന്നപ്പോൾ പത്രൊസും അവരുടെ ഇടയിൽ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അവൻ തീവെട്ടത്തിന്നടുക്കെ ഇരിക്കുന്നതു ഒരു ബാല്യക്കാരത്തി കണ്ടു അവനെ ഉറ്റു നോക്കി: ഇ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കൂടെ ആയിര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അവനോ; സ്ത്രിയേ, ഞാൻ അവനെ അറിയുന്നില്ല എന്നു തള്ളിപ്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വിരിച്ചൊരുക്കിയോരു വന്മാളിക കാണിച്ചുതരും; അവിടെ ഒരുക്കുവിൻ ”എന്നു അവര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കുറഞ്ഞോന്നു കഴിഞ്ഞിട്ടു മറ്റൊരുവൻ അവനെ കണ്ടു: നീയും അവരുടെ കൂട്ടത്തിലുള്ളവൻ എന്നു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്രൊസോ: മനുഷ്യാ, ഞാൻ അ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പോയി തങ്ങളോടു പറഞ്ഞതുപോലെ കണ്ടു പെസഹ ഒരു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ഏകദേശം ഒരു മണി നേരം കഴിഞ്ഞാറെ വേറൊരുവൻ: ഇവനും അവനോടുകൂടെ ആയിരുന്നു സത്യം; ഇവൻ ഗലീലക്കാരന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ഷ്കർഷ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മയം ആയപ്പോൾ അവൻ അപ്പൊസ്തലന്മാരുമായി ഭക്ഷണത്തിന്നു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മനുഷ്യാ, നീ പറയുന്നതു എനിക്കു തിരിയുന്നില്ല എന്നു പത്രൊസ് പറഞ്ഞു. അവൻ സംസാരിക്കുമ്പോൾ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ട്ടെന്നു കോഴി കൂ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വരോടു: “ഞാൻ കഷ്ടം അനുഭവിക്കും മുമ്പെ ഈ പെസഹ നിങ്ങളോടുകൂടെ കഴിപ്പാൻ വാഞ്ഛയോടെ ആ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അപ്പോൾ കർത്താവു തിരിഞ്ഞു പത്രൊസിനെ ഒന്നു നോക്കി: “ഇന്നു കോഴി കൂകുംമുമ്പെ നീ മൂന്നുവട്ടം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്ളിപ്പറയും” എന്നു കർത്താവു തന്നോടു പറഞ്ഞ വാക്കു പത്രൊസു ഓർ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 ദൈവരാജ്യത്തിൽ നിവൃത്തിയാകുവോളം ഞാൻ ഇനി അതു കഴിക്കയില്ല എന്നു ഞാൻ നിങ്ങളോടു പറയുന്ന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പുറത്തിറങ്ങി അതിദുഃഖത്തോട കര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ിന്നെ പാനപാത്രം എടുത്തു വാഴ്ത്തി: “ഇതു വാങ്ങി പങ്കിട്ട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യേശുവിനെ പിടിച്ചവർ അവനെ പരിഹസിച്ചു കണ്ണുകെട്ടി തല്ല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ൈവരാജ്യം വരുവോളം ഞാൻ മുന്തിരിവള്ളിയുടെ അനുഭവം ഇന്നു മുതൽ കുടിക്കില്ല ” എന്നു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പ്രവചിക്ക; നിന്നെ അടിച്ചവൻ ആർ എന്നു ചോദ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ിന്നെ അപ്പം എടുത്തു വാഴ്ത്തി നുറുക്കി അവർക്കു കൊടുത്തു: “ഇതു നിങ്ങൾക്കു വേണ്ടി നല്കുന്ന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രീരം; എന്റെ ഓർമ്മെക്കായി ഇതു ചെയ്‍വിൻ ”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മറ്റു പലതും അവനെ ദുഷ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്വണ്ണം തന്നേ അത്താഴം കഴിഞ്ഞശേഷം അവൻ പാനപാത്രവും കൊടുത്തു: “ഈ പാനപാത്രം നിങ്ങൾക്ക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ൊരിയുന്ന എന്റെ രക്തത്തിലെ പുതിയ നിയമ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നേരം വെളുത്തപ്പോൾ ജനത്തിന്റെ മൂപ്പന്മാരായ മഹാപുരോഹിതന്മാരും ശാസ്ത്രിമാരും വന്നുകൂടി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ാധിപസംഘത്തിൽ വരുത്തി: നീ ക്രിസ്തു എങ്കിൽ ഞങ്ങളോടു പറ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എന്നെ കാണിച്ചുകൊടുക്കുന്നവന്റെ കൈ എന്റെ അരികെ മേശപ്പുറത്തു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അവൻ അവരോടു: “ഞാൻ നിങ്ങളോടു പറഞ്ഞാൽ നിങ്ങൾ വിശ്വസി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ർണ്ണയിച്ചിരിക്കുന്നതുപോലെ മനുഷ്യപുത്രൻ പോകുന്നു സത്യം; എങ്കിലും അവനെ കാണിച്ചു കൊടു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്നു അയ്യോ കഷ്ടം!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ഞാൻ ചോദിച്ചാൽ ഉത്തരം പറയ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ഇതു ചെയ്‍വാൻ പോകുന്നവൻ തങ്ങളുടെ കൂട്ടത്തിൽ ആർ ആയിരിക്കും എന്നു അവർ തമ്മിൽ തമ്മിൽ ചോദ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തങ്ങളുടെ കൂട്ടത്തിൽ ആരെ ആകുന്നു വലിയവനായി എണ്ണേണ്ടതു എന്നതിനെച്ചൊല്ലി ഒരു തർക്കവും അവര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നോ അവരോടു പറഞ്ഞതു: “ജാതികളുടെ രാജാക്കന്മാർ അവരിൽ കർത്തൃത്വം നടത്തുന്നു; അവരുടെ മേൽ അധി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ത്തുന്നവരെ ഉപകാരികൾ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ങ്ങളോ അങ്ങനെയല്ല; നിങ്ങളിൽ വലിയവൻ ഇളയവനെപ്പോലെയും നായകൻ ശുശ്രൂഷിക്കുന്നവനെപ്പോലെയും ആ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രാകുന്നു വലിയവൻ? ഭക്ഷണത്തിന്നിരിക്കുന്നവനോ ശുശ്രൂഷിക്കുന്നവന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ണത്തിന്നിരിക്കുന്നവനല്ലയോ? ഞാനോ നിങ്ങളുടെ ഇടയിൽ ശുശ്രൂഷിക്കുന്നവനെപ്പോലെ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ിങ്ങൾ ആകുന്നു എന്റെ പരീക്ഷകളിൽ എന്നോടുകൂടെ നിലനിന്നവ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റെ പിതാവു എനിക്കു രാജ്യം നിയമിച്ചുതന്നതുപോലെ ഞാൻ നിങ്ങൾക്കും നിയമിച്ചു ത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ങ്ങൾ എന്റെ രാജ്യത്തിൽ എന്റെ മേശയിങ്കൽ തിന്നുകുടിക്കയും സിംഹാസനങ്ങളിൽ ഇരുന്നു യിസ്രായേൽ ഗേ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ന്ത്രണ്ടിനെയും ന്യായം വിധ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ശിമോനേ, ശിമോനെ, സാത്താൻ നിങ്ങളെ കോതമ്പു പോലെ പാറ്റേണ്ടതിന്നു കല്പന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ഞാനോ നിന്റെ വിശ്വാസം പൊയ്പോകാതിരിപ്പാൻ നിനക്കു വേണ്ടി അപേക്ഷിച്ചു; എന്നാൽ നീ ഒരു സമയം തിര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ശേഷം നിന്റെ സഹോദരന്മാരെ ഉറപ്പ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അവനോടു: കർത്താവേ, ഞാൻ നിന്നോടുകൂടെ തടവിലാകുവാനും മരിപ്പാനും ഒരുങ്ങിയ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തിന്നു അവൻ: “പത്രൊസെ, നീ എന്നെ അറിയുന്നില്ല എന്നു മൂന്നുവട്ടം തള്ളിപ്പറയുംമുമ്പെ ഇന്നു കോഴ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കുകയില്ല എന്നു ഞാൻ നിന്നോടു പറയ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പിന്നെ അവൻ അവരോടു: “ഞാൻ നിങ്ങളെ മടിശ്ശീലയും പൊക്കണവും ചെരിപ്പും കൂടാതെ അയച്ചപ്പോൾ വ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വുമുണ്ടായോ ” എന്നു ചോദിച്ചതിന്നു: ഒരു കുറവുമുണ്ടായില്ല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അവരോടു: “എന്നാൽ ഇപ്പോൾ മടിശ്ശീലയുള്ളവൻ അതു എടുക്കട്ടെ; അവ്വണ്ണം തന്നേ പൊക്കണമുള്ളവന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്തവനോ തന്റെ വസ്ത്രം വിറ്റു വാൾ 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എന്നാൽ ഇന്നുമുതൽ മനുഷ്യപുത്രൻ ദൈവശക്തിയുടെ വലത്തുഭാഗത്തു ഇരിക്കു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നെ അധർമ്മികളുടെ കൂട്ടത്തിൽ എണ്ണി എന്നു എഴുതിയിരിക്കുന്നതിന്നു ഇനി എന്നിൽ നിവൃത്തിവര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ങ്ങളോടു പറയുന്നു; എന്നെക്കുറിച്ചു എഴുതിയിരിക്കുന്നതിന്നു നിവൃത്തി വര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എന്നാൽ നീ ദൈവപുത്രൻ തന്നെയോ എന്നു എല്ലാവരും ചോദിച്ചതിന്നു: “നിങ്ങൾ പറയുന്നതു ശരി; ഞാൻ ആകുന്ന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കർത്താവേ, ഇവിടെ രണ്ടു വാൾ ഉണ്ടു എന്നു അവർ പറഞ്ഞതിന്നു: “മതി ” എന്നു അവൻ അവര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അപ്പോൾ അവർ ഇനി സാക്ഷ്യംകൊണ്ടു നമുക്കു എന്തു ആവശ്യം? നാം തന്നേ അവന്റെ വാമൊഴി കേട്ടുവല്ലോ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പിന്നെ അവൻ പതിവുപോലെ ഒലീവ് മലെക്കു പുറപ്പെട്ടുപോയി; ശിഷ്യന്മാരും അവനെ അനുഗ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ആ സ്ഥലത്തു എത്തിയപ്പോൾ അവൻ അവരോടു: “നിങ്ങൾ പരീക്ഷയിൽ അകപ്പെടാതിരിപ്പാൻ പ്രാർത്ഥിപ്പിൻ ”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താൻ അവരെ വിട്ടു ഒരു കല്ലേറുദൂരത്തോളം വാങ്ങിപ്പോയി മുട്ടുകുത്ത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പിതാവേ, നിനക്കു മനസ്സുണ്ടെങ്കിൽ ഈ പാനപാത്രം എങ്കൽ നിന്നു നീക്കേണമേ; എങ്കിലും എന്റെ ഇഷ്ടമ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ഇഷ്ടംതന്നെയാകട്ടെ” എന്നു പ്രാർത്ഥ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വനെ ശക്തിപ്പെടുത്തുവാൻ സ്വർഗ്ഗത്തിൽ നിന്നു ഒരു ദൂതൻ അവന്നു പ്രത്യക്ഷ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പിന്നെ അവൻ പ്രാണവേദനയിലായി അതിശ്രദ്ധയോടെ പ്രാർത്ഥിച്ചു; അവന്റെ വിയർപ്പു നിലത്തു വീഴുന്ന വല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രത്തുള്ളിപോലെ 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അവൻ പ്രാർത്ഥന കഴിഞ്ഞു എഴുന്നേറ്റു ശിഷ്യന്മാരുടെ അടുക്കൽ ചെന്നു, അവർ വിഷാദത്താൽ ഉറങ്ങുന്നതു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2026-10-21T04:44:34Z</dcterms:created>
  <dcterms:modified xsi:type="dcterms:W3CDTF">2026-10-21T04:44:34Z</dcterms:modified>
  <dc:title>ലൂക്കൊസ്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