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ப் பின்பற்றி, கர்த்தரைத் தேடுகிற நீங்கள் எனக்குச் செவிகொடுங்கள்; நீங்கள் வெட்டி எடுக்கப்பட்ட கன்மலையையும், நீங்கள் தோண்டி எடுக்கப்பட்ட துரவின் குழியையும் நோக்கிப்ப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ப் பின்பற்றி, கர்த்தரைத் தேடுகிற நீங்கள் எனக்குச் செவிகொடுங்கள்; நீங்கள் வெட்டி எடுக்கப்பட்ட கன்மலையையும், நீங்கள் தோண்டி எடுக்கப்பட்ட துரவின் குழியையும் நோக்கிப்ப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கப்பனாகிய ஆபிரகாமையும் உங்களைப் பெற்ற சாராளையும் நோக்கிப்பாருங்கள்; அவன் ஒருவனாயிருக்கையில் நான் அவனை அழைத்து, அவனை ஆசீர்வதித்து அவனைப் பெருகப்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கப்பனாகிய ஆபிரகாமையும் உங்களைப் பெற்ற சாராளையும் நோக்கிப்பாருங்கள்; அவன் ஒருவனாயிருக்கையில் நான் அவனை அழைத்து, அவனை ஆசீர்வதித்து அவனைப் பெருகப்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னங்களே எனக்குச் செவிகொடுங்கள்; என் ஜாதியாரே, என் வாக்கைக் கவனியுங்கள்; வேதம் என்னிலிருந்து வெளிப்படும்; என் பிரமாணத்தை ஜனங்களின் வெளிச்சமாக ஸ்தாப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னங்களே எனக்குச் செவிகொடுங்கள்; என் ஜாதியாரே, என் வாக்கைக் கவனியுங்கள்; வேதம் என்னிலிருந்து வெளிப்படும்; என் பிரமாணத்தை ஜனங்களின் வெளிச்சமாக ஸ்தாப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ீதி சமீபமாயிருக்கிறது; என் இரட்சிப்பு வெளிப்படும்; என் புயங்கள் ஜனங்களை நியாயந்தீர்க்கும்; தீவுகள் எனக்குக் காத்திருந்து, என் புயத்தின்மேல் நம்பிக்கைய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ீதி சமீபமாயிருக்கிறது; என் இரட்சிப்பு வெளிப்படும்; என் புயங்கள் ஜனங்களை நியாயந்தீர்க்கும்; தீவுகள் எனக்குக் காத்திருந்து, என் புயத்தின்மேல் நம்பிக்கைய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யை அறிந்தவர்களே, என் வேதத்தை இருதயத்தில் பதித்திருக்கிற ஜனங்களே, எனக்குச் செவிகொடுங்கள்; மனுஷரின் நிந்தனைக்குப் பயப்படாலும், அவர்கள் தூஷணங்களால் கலங்காமலும் இ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யை அறிந்தவர்களே, என் வேதத்தை இருதயத்தில் பதித்திருக்கிற ஜனங்களே, எனக்குச் செவிகொடுங்கள்; மனுஷரின் நிந்தனைக்குப் பயப்படாலும், அவர்கள் தூஷணங்களால் கலங்காமலும் இ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ட்டுப்பூச்சி அவர்களை வஸ்திரத்தைப்போல் அரித்து, புழு அவர்களை ஆட்டுமயிரைப்போல் தின்னும்; என்னுடைய நீதியோ என்றென்றைக்கும் நிலைக்கும், என் இரட்சிப்பு தலைமுறை தலைமுறைதோறும் இ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ட்டுப்பூச்சி அவர்களை வஸ்திரத்தைப்போல் அரித்து, புழு அவர்களை ஆட்டுமயிரைப்போல் தின்னும்; என்னுடைய நீதியோ என்றென்றைக்கும் நிலைக்கும், என் இரட்சிப்பு தலைமுறை தலைமுறைதோறும் இ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ம்பு, எழும்பு, பெலன்கொள்; கர்த்தரின் புயமே முந்தின நாட்களிலும் பூர்வ தலைமுறைகளிலும் எழும்பினபடி எழும்பு; இராகாபைத் துண்டித்ததும் வலுசர்ப்பத்தை வதைத்ததும் நீதான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ம்பு, எழும்பு, பெலன்கொள்; கர்த்தரின் புயமே முந்தின நாட்களிலும் பூர்வ தலைமுறைகளிலும் எழும்பினபடி எழும்பு; இராகாபைத் துண்டித்ததும் வலுசர்ப்பத்தை வதைத்ததும் நீதான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ஆழத்தின் தண்ணீர்களாகிய சமுத்திரத்தை வற்றிப்போகப்பண்ணினதும், மீட்கப்பட்டவர்கள் கடந்துபோகக் கடலின் பள்ளங்களை வழியாக்கினதும் நீதானல்லவ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ஆழத்தின் தண்ணீர்களாகிய சமுத்திரத்தை வற்றிப்போகப்பண்ணினதும், மீட்கப்பட்டவர்கள் கடந்துபோகக் கடலின் பள்ளங்களை வழியாக்கினதும் நீதானல்லவ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ால் மீட்கப்பட்டவர்கள் ஆனந்தக்களிப்புடன்பாடி சீயோனுக்குத் திரும்பிவருவார்கள்; நித்திய மகிழ்ச்சி அவர்கள் தலையின்மேல் இ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ால் மீட்கப்பட்டவர்கள் ஆனந்தக்களிப்புடன்பாடி சீயோனுக்குத் திரும்பிவருவார்கள்; நித்திய மகிழ்ச்சி அவர்கள் தலையின்மேல் இ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, நானே உங்களுக்கு ஆறுதல் செய்கிறவர்; சாகப்போகிற மனுஷனுக்கும், புல்லுக்கொப்பாகிற மனுபுத்திரனுக்கும் பயப்படுகிறதற்கும், வானங்களை விரித்து, பூமியை அஸ்திபாரப்படுத்தி, உன்னை உண்டாக்கின கர்த்தரை மறக்கிறதற்கும் நீ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, நானே உங்களுக்கு ஆறுதல் செய்கிறவர்; சாகப்போகிற மனுஷனுக்கும், புல்லுக்கொப்பாகிற மனுபுத்திரனுக்கும் பயப்படுகிறதற்கும், வானங்களை விரித்து, பூமியை அஸ்திபாரப்படுத்தி, உன்னை உண்டாக்கின கர்த்தரை மறக்கிறதற்கும் நீ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ைப்பட்டுப்போனவன் தீவிரமாய் விடுதலையாவான்; அவன் கிடங்கிலே சாவதுமில்லை, அவனுடைய அப்பம் குறைவுபடுவ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ைப்பட்டுப்போனவன் தீவிரமாய் விடுதலையாவான்; அவன் கிடங்கிலே சாவதுமில்லை, அவனுடைய அப்பம் குறைவுபடுவ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யிருக்கிற கர்த்தர் நானே; அலைகள் கொந்தளிக்கத்தக்கதாய் சமுத்திரத்தைக் குலுக்குகிற சேனைகளின் கர்த்தர் என்கிற நாமமுள்ள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யிருக்கிற கர்த்தர் நானே; அலைகள் கொந்தளிக்கத்தக்கதாய் சமுத்திரத்தைக் குலுக்குகிற சேனைகளின் கர்த்தர் என்கிற நாமமுள்ளவ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வானத்தை நிலைப்படுத்தி, பூமியை அஸ்திபாரப்படுத்தி, சீயோனை நோக்கி: நீ என் ஜனமென்று சொல்வதற்காக, நான் என் வார்த்தையை உன் வாயிலே அருளி, என் கரத்தின் நிழலினால் உன்னை மறை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வானத்தை நிலைப்படுத்தி, பூமியை அஸ்திபாரப்படுத்தி, சீயோனை நோக்கி: நீ என் ஜனமென்று சொல்வதற்காக, நான் என் வார்த்தையை உன் வாயிலே அருளி, என் கரத்தின் நிழலினால் உன்னை மறை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ம்பு, எழும்பு, கர்த்தருடைய உக்கிரத்தின் பாத்திரத்தை அவர் கையில் வாங்கிக் குடித்திருக்கிற எருசலேமே, எழுந்துநில், தத்தளிக்கச்செய்யும் பாத்திரத்தின் வண்டல்களை உறிஞ்சிக் குடித்த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ம்பு, எழும்பு, கர்த்தருடைய உக்கிரத்தின் பாத்திரத்தை அவர் கையில் வாங்கிக் குடித்திருக்கிற எருசலேமே, எழுந்துநில், தத்தளிக்கச்செய்யும் பாத்திரத்தின் வண்டல்களை உறிஞ்சிக் குடித்த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பெற்ற புத்திரரெல்லாரிலும் அவளை நடத்துவார் ஒருவருமில்லை; அவள் வளர்த்த குமாரரெல்லாரிலும் அவளைக் கைகொடுத்து அழைப்பார் ஒருவர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பெற்ற புத்திரரெல்லாரிலும் அவளை நடத்துவார் ஒருவருமில்லை; அவள் வளர்த்த குமாரரெல்லாரிலும் அவளைக் கைகொடுத்து அழைப்பார் ஒருவர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குமாரர் மூர்ச்சித்து விழுந்தார்கள்; அவர்கள், வலையிலே சிக்குண்ட கலைமானைப்போல, எல்லா வீதிகளின் முனையிலும், கர்த்தருடைய உக்கிரத்தினாலும், உன்தேவனுடைய கண்டிதத்தினாலும் நிறைந்தவர்களாய்க் கிட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குமாரர் மூர்ச்சித்து விழுந்தார்கள்; அவர்கள், வலையிலே சிக்குண்ட கலைமானைப்போல, எல்லா வீதிகளின் முனையிலும், கர்த்தருடைய உக்கிரத்தினாலும், உன்தேவனுடைய கண்டிதத்தினாலும் நிறைந்தவர்களாய்க் கிட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சிறுமைப்பட்டவளே, மதுபானங்குடியாமல் வெறிகொண்டவளே, நீ கே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ീതിയെ പിന്തുടരുന്നവരും യഹോവയെ അന്വേഷിക്കുന്നവരും ആയുള്ളോരേ, എന്റെ വാക്കു കേൾപ്പിൻ‍‍;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യെടുത്ത പാറയിലേക്കും നിങ്ങളെ കുഴിച്ചെടുത്ത ഖനിഗർ‍‍ഭത്തിലേക്കും തിരിഞ്ഞുനോക്കുവിൻ‍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ളുടെ പിതാവായ അബ്രാഹാമിങ്കലേക്കും നിങ്ങളെ പ്രസവിച്ച സാറായിങ്കലേക്കും തിരിഞ്ഞുനോക്കുവിൻ‍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ഏകനായിട്ടു വിളിച്ചു അവനെ അനുഗ്രഹിച്ചു വർ‍ദ്ധ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സീയോനെ ആശ്വസിപ്പിക്കുന്നു; അവൻ അതിന്റെ സകലശൂന്യസ്ഥലങ്ങളെയും ആശ്വസിപ്പിച്ചു,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െ ഏദെനെപ്പോലെയും അതിന്റെ നിർ‍ജ്ജനപ്രദേശത്തെ യഹോവയുടെ തോട്ടത്തെപ്പോലെയും ആ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നന്ദവും സന്തോഷവും സ്തോത്രവും സംഗീതഘോഷവും അതിൽ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റെ ജനമേ, എന്റെ വാക്കു കേൾപ്പിൻ‍; എന്റെ ജാതിയേ, എനിക്കു ചെവിതരുവിൻ‍; ഉപദേശം എങ്ക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ം; ഞാൻ എന്റെ ന്യായത്തെ വംശങ്ങൾക്കു പ്രകാശമായി സ്ഥാപ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റെ നീതി സമീപമായിരിക്കുന്നു; എന്റെ രക്ഷ പുറപ്പെട്ടിരിക്കുന്നു; എന്റെ ഭുജങ്ങൾ വംശങ്ങൾക്കു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ം; ദ്വീപുകൾ എനിക്കായി കാത്തിരിക്കുന്നു; എന്റെ ഭുജത്തിൽ അവർ‍ ആശ്ര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ുടെ കണ്ണു ആകാശത്തിലേക്കു ഉയർത്തുവിൻ‍; താഴെ ഭൂമിയെ നോക്കുവിൻ‍; ആകാശം പുകപോലെ പോയ്പോ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 വസ്ത്രംപോലെ പഴകും; അതിലെ നിവാസികൾ കൊതുകുപോലെ ചത്തുപോകും; എന്നാൽ എന്റെ രക്ഷ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; എന്റെ നീതിക്കു നീക്കം 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തിയെ അറിയുന്നവരും ഹൃദയത്തിൽ എന്റെ ന്യായപ്രമാണം ഉള്ള ജനവും ആയുള്ളോരേ, എന്റെ വാക്കു കേൾപ്പിൻ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മനുഷ്യരുടെ നിന്ദയെ ഭയപ്പെടരുതു; അവരുടെ ദൂഷണങ്ങളെ പേടിക്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ഴു അവരെ വസ്ത്രത്തെപ്പോലെ അരിച്ചുകളയും; കൃമി അവരെ കമ്പിളിയെപ്പോലെ തിന്നുകളയും; എന്നാൽ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 ശാശ്വതമായും എന്റെ രക്ഷ തലമുറതലമുറയ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യുടെ ഭുജമേ ഉണരുക, ഉണരുക; ശക്തി ധരിച്ചുകൊൾക; പൂർ‍വ്വകാലത്തും പണ്ടത്തെ തലമുറകളിലും എന്ന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രുക; രഹബിനെ വെട്ടി മഹാസർ‍പ്പത്തെ കുത്തിക്കളഞ്ഞതു നീ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മുദ്രത്തെ, വലിയ ആഴിയിലെ വെള്ളങ്ങളെ തന്നേ, വറ്റിച്ചുകളകയും വീണ്ടെടുക്കപ്പെട്ട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േണ്ടതിന്നു സമുദ്രത്തിന്റെ ആഴത്തെ വഴിയാക്കുകയും ചെയ്തതു നീയ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യുടെ വിമുക്തന്മാർ‍ ഉല്ലാസഘോഷത്തോടെ സീയോനിലേക്കു മടങ്ങിവരും; നിത്യാനന്ദം അവരുടെ തല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ും; അവർ‍ ആനന്ദവും സന്തോഷവും പ്രാപിക്കും; ദുഃഖവും ഞരക്കവും ഓട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‍, ഞാൻ തന്നേ, നിങ്ങളെ ആശ്വസിപ്പിക്കുന്നവൻ‍; എന്നാൽ മരിച്ചുപോകുന്ന മർ‍ത്യനെയും പുല്ല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രുന്ന മനുഷ്യനെയും ഭയപ്പെടുവാൻ നീ ആർ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ാശത്തെ വിരിച്ചു ഭൂമിയുടെ അടിസ്ഥാനങ്ങളെ ഇട്ടവനായി നിന്റെ സ്രഷ്ടാവായ യഹോവയെ നീ മറക്കയും പീഡ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പ്പാൻ ഒരുങ്ങിവരുന്നു എന്നുവെച്ചു അവന്റെ ക്രോധംനിമിത്തം ദിനംപ്രതി ഇടവിടാതെ പേ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ീഡകന്റെ ക്രോധം എവിടെ? ബദ്ധനായിരിക്കുന്നവനെ വേഗത്തിൽ അഴിച്ചുവിടും; അവൻ കുണ്ടറയിൽ മര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ആഹാരത്തിന്നു മുട്ടു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ിരകൾ അലറുവാൻ തക്കവണ്ണം സമുദ്രത്തെ കോപിപ്പിക്കുന്നവനായി നിന്റെ ദൈവമായ യഹോവ ഞാൻ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ങ്ങളുടെ യഹോവ എന്നാകുന്നു എ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ആകാശത്തെ ഉറപ്പിച്ചു ഭൂമിക്കു അടിസ്ഥാനം ഇടുകയും സീയോനോടു: നീ എന്റെ ജനം എന്നു പറ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ഞാൻ എന്റെ വചനങ്ങളെ നിന്റെ വായിൽ ആക്കി എന്റെ കയ്യുടെ നിഴലിൽ നിന്നെ മ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യുടെ കയ്യിൽ നിന്നു അവന്റെ ക്രോധത്തിന്റെ പാനപാത്രം കുടിച്ചിട്ടുള്ള യെരൂശലേമേ, ഉണരുക, ഉണരു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നില്ക്ക; നീ പരിഭ്രമത്തിന്റെ പാനപാത്രപുടം കുടിച്ചു വറ്റിച്ച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ൾ പ്രസവിച്ച സകലപുത്രന്മാരിലുംവെച്ചു അവളെ വഴിനടത്തുന്നതിന്നു ഒരുത്തനും ഇല്ല; അവൾ വളർ‍ത്ത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മക്കളിലുംവെച്ചു അവളെ കൈക്കു പിടിച്ചു കൂട്ടിക്കൊണ്ടുപോകുന്നതിന്നു ആര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തു രണ്ടും നിനക്കു നേരിട്ടിരിക്കുന്നു; നിന്നോടു ആർ‍ സഹതാപം കാണിക്കും? ശൂന്യവും നാശവും ക്ഷാ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ും നേരിട്ടിരിക്കുന്നു; ഞാൻ നിന്നെ ആശ്വസിപ്പിക്കേണ്ടതെ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ന്റെ മക്കൾ ബോധംകെട്ടു വലയിൽ അകപ്പെട്ട മാൻ എന്നപോലെ വീഥികളുടെ തലെക്കലെല്ലാം കിടക്കുന്നു; അവർ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ക്രോധവും നിന്റെ ദൈവത്തിന്റെ ഭർ‍ത്സനവും കൊണ്ടു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കയാൽ അരിഷ്ടയും വീഞ്ഞു കുടിക്കാതെ ലഹരിപിടിച്ചവളും ആയുള്ളോവേ, ഇതു കേട്ട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്റെ കർ‍ത്താവായ യഹോവയും തന്റെ ജനത്തിന്റെ വ്യവഹാരം നടത്തുന്ന നിന്റെ ദൈവവുമായവൻ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പരിഭ്രമത്തിന്റെ പാനപാത്രം, എന്റെ ക്രോധത്തിന്റെ പാനപാത്രപുടം തന്നെ,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നിന്നു എടുത്തുകളഞ്ഞിരിക്കുന്നു; ഇനി നീ അതു കുട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നെ ക്ലേശിപ്പിക്കുന്നവരുടെ കയ്യിൽ ഞാൻ അതു കൊടുക്കും അവർ‍ നിന്നോടു: കുനിയുക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ട്ടെ എന്നു പറഞ്ഞുവല്ലോ; അങ്ങനെ കടന്നുപോകുന്നവർ‍ക്കു നീ നിന്റെ മുതുകിനെ നിലം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രുവീഥിപോലെയും ആക്കിവെക്കേണ്ടി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2026-10-20T03:33:37Z</dcterms:created>
  <dcterms:modified xsi:type="dcterms:W3CDTF">2026-10-20T03:33:37Z</dcterms:modified>
  <dc:title>യെശയ്യാവ്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