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ுக்குப் போன இஸ்ரவேலுடைய குமாரரின் நாமங்களாவன: ரூபன், சிமியோன், லேவி, யூதா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ுக்குப் போன இஸ்ரவேலுடைய குமாரரின் நாமங்களாவன: ரூபன், சிமியோன், லேவி, யூதா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சக்கார், செபுலோன், பென்யமீன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ண், நப்தலி, காத், ஆசேர் என்பவைகள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ர்கள் யாக்கோபுடனே தங்கள் தங்கள் குடும்பத்தோடுங் கூடப்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சேப்போ அதற்கு முன்னமே எகிப்தில் போயிருந்தான். யாக்கோபின் கர்ப்பப் பிறப்பாகிய யாவரும் எழுபது பே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சேப்போ அதற்கு முன்னமே எகிப்தில் போயிருந்தான். யாக்கோபின் கர்ப்பப் பிறப்பாகிய யாவரும் எழுபது பே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ேப்பும் அவனுடைய சகோதரர் யாவரும், அந்தத் தலைமுறையார் எல்லாரும் மரணமடை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ிகுதியும் பலுகி, ஏராளமாய்ப் பெருகிப் பலத்திருந்தார்கள்; தேசம் அவர்களால் நிறை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ிகுதியும் பலுகி, ஏராளமாய்ப் பெருகிப் பலத்திருந்தார்கள்; தேசம் அவர்களால் நிறை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ேப்பை அறியாத புதிய ராஜன் ஒருவன் எகிப்தில் தோன்ற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ஜனங்களை நோக்கி: இதோ, இஸ்ரவேல் புத்திரராகிய ஜனங்கள் நம்மிலும் ஏராளமானவர்களும், பலத்தவர்களுமாய் இரு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ஜனங்களை நோக்கி: இதோ, இஸ்ரவேல் புத்திரராகிய ஜனங்கள் நம்மிலும் ஏராளமானவர்களும், பலத்தவர்களுமாய் இரு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ெருகாதபடிக்கும், ஒரு யுத்தம் உண்டானால், அவர்களும் நம்முடைய பகைஞரோடே கூடி, நமக்கு விரோதமாக யுத்தம்பண்ணி, தேசத்தைவிட்டுப் புறப்பட்டுப் போகாதபடிக்கும், நாம் அவர்களைக் குறித்து ஒரு உபாயம் பண்ணவேண்டு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ெருகாதபடிக்கும், ஒரு யுத்தம் உண்டானால், அவர்களும் நம்முடைய பகைஞரோடே கூடி, நமக்கு விரோதமாக யுத்தம்பண்ணி, தேசத்தைவிட்டுப் புறப்பட்டுப் போகாதபடிக்கும், நாம் அவர்களைக் குறித்து ஒரு உபாயம் பண்ணவேண்டு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ெருகாதபடிக்கும், ஒரு யுத்தம் உண்டானால், அவர்களும் நம்முடைய பகைஞரோடே கூடி, நமக்கு விரோதமாக யுத்தம்பண்ணி, தேசத்தைவிட்டுப் புறப்பட்டுப் போகாதபடிக்கும், நாம் அவர்களைக் குறித்து ஒரு உபாயம் பண்ணவேண்ட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ைச் சுமைசுமக்கிற வேலையினால் ஒடுக்கும்படிக்கு, அவர்கள்மேல் விசாரணைக்காரரை வைத்தார்கள்; அப்பொழுது அவர்கள் பார்வோனுக்காகப் பித்தோம், ராமசேஸ் என்னும் பண்டசாலைப் பட்டணங்களைக் கட்ட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ைச் சுமைசுமக்கிற வேலையினால் ஒடுக்கும்படிக்கு, அவர்கள்மேல் விசாரணைக்காரரை வைத்தார்கள்; அப்பொழுது அவர்கள் பார்வோனுக்காகப் பித்தோம், ராமசேஸ் என்னும் பண்டசாலைப் பட்டணங்களைக் கட்ட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ைச் சுமைசுமக்கிற வேலையினால் ஒடுக்கும்படிக்கு, அவர்கள்மேல் விசாரணைக்காரரை வைத்தார்கள்; அப்பொழுது அவர்கள் பார்வோனுக்காகப் பித்தோம், ராமசேஸ் என்னும் பண்டசாலைப் பட்டணங்களைக் கட்ட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ைச் சுமைசுமக்கிற வேலையினால் ஒடுக்கும்படிக்கு, அவர்கள்மேல் விசாரணைக்காரரை வைத்தார்கள்; அப்பொழுது அவர்கள் பார்வோனுக்காகப் பித்தோம், ராமசேஸ் என்னும் பண்டசாலைப் பட்டணங்களைக் கட்ட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ை எவ்வளவு ஒடுக்கினார்களோ அவ்வளவாய் அவர்கள் பலுகிப் பெருகினார்கள். ஆகையால் அவர்கள் இஸ்ரவேல் புத்திரரைக்குறித்து எரிச்சல் அடை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ை எவ்வளவு ஒடுக்கினார்களோ அவ்வளவாய் அவர்கள் பலுகிப் பெருகினார்கள். ஆகையால் அவர்கள் இஸ்ரவேல் புத்திரரைக்குறித்து எரிச்சல் அடை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ை எவ்வளவு ஒடுக்கினார்களோ அவ்வளவாய் அவர்கள் பலுகிப் பெருகினார்கள். ஆகையால் அவர்கள் இஸ்ரவேல் புத்திரரைக்குறித்து எரிச்சல் அடை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கிப்தியர் இஸ்ரவேல் புத்திரரைக் கொடுமையாய் வேலை வாங்க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கிப்தியர் இஸ்ரவேல் புத்திரரைக் கொடுமையாய் வேலை வாங்க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ந்தும் செங்கலுமாகிய இவைகளைச் செய்யும் வேலையினாலும், வயலில் செய்யும் சகலவித வேலையினாலும், அவர்களுக்கு அவர்கள் ஜீவனையும் கசப்பாக்கினார்கள்; அவர்களைக்கொண்டு செய்வித்த மற்ற எல்லா வேலைகளிலும், அவர்களைக் கொடுமையாய் நடத்த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ந்தும் செங்கலுமாகிய இவைகளைச் செய்யும் வேலையினாலும், வயலில் செய்யும் சகலவித வேலையினாலும், அவர்களுக்கு அவர்கள் ஜீவனையும் கசப்பாக்கினார்கள்; அவர்களைக்கொண்டு செய்வித்த மற்ற எல்லா வேலைகளிலும், அவர்களைக் கொடுமையாய் நடத்த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ந்தும் செங்கலுமாகிய இவைகளைச் செய்யும் வேலையினாலும், வயலில் செய்யும் சகலவித வேலையினாலும், அவர்களுக்கு அவர்கள் ஜீவனையும் கசப்பாக்கினார்கள்; அவர்களைக்கொண்டு செய்வித்த மற்ற எல்லா வேலைகளிலும், அவர்களைக் கொடுமையாய் நடத்த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ுவுமன்றி, எகிப்தின் ராஜா, சிப்பிராள் பூவாள் என்னும் பேருடைய எபிரெய மருத்துவச்சிகளோடே பேசி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ுவுமன்றி, எகிப்தின் ராஜா, சிப்பிராள் பூவாள் என்னும் பேருடைய எபிரெய மருத்துவச்சிகளோடே பேசி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பிரெய ஸ்திரீகளுக்கு மருத்துவம் செய்யும்போது, அவர்கள் மணையின்மேல் உட்கார்ந்திருக்கையில், பார்த்து, ஆண்பிள்ளையானால் கொன்று போடுங்கள், பெண்பிள்ளையானால் உயிரோடிருக்கட்ட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பிரெய ஸ்திரீகளுக்கு மருத்துவம் செய்யும்போது, அவர்கள் மணையின்மேல் உட்கார்ந்திருக்கையில், பார்த்து, ஆண்பிள்ளையானால் கொன்று போடுங்கள், பெண்பிள்ளையானால் உயிரோடிருக்கட்டு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பிரெய ஸ்திரீகளுக்கு மருத்துவம் செய்யும்போது, அவர்கள் மணையின்மேல் உட்கார்ந்திருக்கையில், பார்த்து, ஆண்பிள்ளையானால் கொன்று போடுங்கள், பெண்பிள்ளையானால் உயிரோடிருக்கட்டு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ருத்துவச்சிகளோ, தேவனுக்குப் பயந்ததினால், எகிப்தின் ராஜா தங்களுக்கு இட்ட கட்டளைப்படி செய்யாமல், ஆண்பிள்ளைகளையும் உயிரோடே காப்பாற்ற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ருத்துவச்சிகளோ, தேவனுக்குப் பயந்ததினால், எகிப்தின் ராஜா தங்களுக்கு இட்ட கட்டளைப்படி செய்யாமல், ஆண்பிள்ளைகளையும் உயிரோடே காப்பாற்ற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ால் எகிப்தின் ராஜா மருத்துவச்சிகளை அழைப்பித்து: நீங்கள் ஆண்பிள்ளைகளை உயிரோடே காப்பாற்றுகிற காரியம் என்ன என்று கே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ால் எகிப்தின் ராஜா மருத்துவச்சிகளை அழைப்பித்து: நீங்கள் ஆண்பிள்ளைகளை உயிரோடே காப்பாற்றுகிற காரியம் என்ன என்று கே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மருத்துவச்சிகள் பார்வோனை நோக்கி: எபிரெய ஸ்திரீகள் எகிப்திய ஸ்திரீகளைப்போல் அல்ல, அவர்கள் நல்ல பலமுள்ளவர்கள்; மருத்துவச்சி அவர்களிடத்துக்குப் போகுமுன்னமே அவர்கள் பிரசவித்தாகும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மருத்துவச்சிகள் பார்வோனை நோக்கி: எபிரெய ஸ்திரீகள் எகிப்திய ஸ்திரீகளைப்போல் அல்ல, அவர்கள் நல்ல பலமுள்ளவர்கள்; மருத்துவச்சி அவர்களிடத்துக்குப் போகுமுன்னமே அவர்கள் பிரசவித்தாகும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ினிமித்தம் தேவன் மருத்துவச்சிகளுக்கு நன்மை செய்தார். ஜனங்கள் பெருகி மிகுதியும் பலத்துப் போ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ினிமித்தம் தேவன் மருத்துவச்சிகளுக்கு நன்மை செய்தார். ஜனங்கள் பெருகி மிகுதியும் பலத்துப் போ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ருத்துவச்சிகள் தேவனுக்குப் பயந்ததினால், அவர்களுடைய குடும்பங்கள் தழைக்கும்படி செய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பார்வோன், பிறக்கும் ஆண்பிள்ளைகளையெல்லாம் நதியிலே போட்டுவிடவும், பெண்பிள்ளைகளையெல்லாம் உயிரோடே வைக்கவும் தன் ஜனங்கள் எல்லோருக்கும் கட்டளையி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பார்வோன், பிறக்கும் ஆண்பிள்ளைகளையெல்லாம் நதியிலே போட்டுவிடவும், பெண்பிள்ளைகளையெல்லாம் உயிரோடே வைக்கவும் தன் ஜனங்கள் எல்லோருக்கும் கட்டளைய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াকোব তাঁর পুত্রদের নিয়ে মিশরের পথে চললেন| পুত্রদের সঙ্গে তাদের নিজ নিজ পরিবারও ছিল|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রা হ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রূবেণ, শিমিযোন, লেবি, যিহূ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ইষাখর, সবূলূন, বিন্যামী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দান, নপ্তালি, গাদ এবং আশে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াকোবের সবশুদ্ধ 70 জন উত্তরপুরুষ ছিল| য়োষেফ তাঁর বারোজন পুত্রের একজন, কিন্তু সে আগে থেকে মিশ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রে য়োষেফ তাঁর ভাইরা এবং ঐ প্রজন্মের প্রত্যেকেই মারা গেল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ইস্রায়েলের লোকদের অসংখ্য সন্তান ছিল| তাদের লোকসংখ্যা খুব তাড়াতাড়ি বেড়ে গিয়েছিল| ফলস্বরূ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 দেশটি ইস্রায়েলীয়তে ভর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 সময় একজন নতুন রাজা মিশর শাসন করতে লাগলেন| এই রাজা য়োষেফকে চিনত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রাজা তাঁর প্রজাদের উদ্দেশ্যে বললেন, “ইস্রায়েলের লোকদের দিকে চেযে দেখ, ওরা সংখ্যায় অসংখ্য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থেকে বেশী শক্তিশাল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দের শক্তিবৃদ্ধি বন্ধ করবার জন্য আমাদের কিছু একটা চতুরতার সাহায্য নিতেই হবে| কারণ, এখন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 লাগে তাহলে ওরা আমাদের পরাজিত করবার জন্য ও আমাদের দেশ থেকে বের করে দেবার জন্য আমাদের শত্র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হাত মেলাতে পা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মিশরের লোকরা তাই ইস্রায়েলের লোকদের জীবনকে দুর্বিষহ করে তোলার ফন্দি আঁটল| অতএব ইস্রায়েল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ত্ত্বাবধান করবার জন্য মিশরীয়রা ক্রীতদাস মনিবদের নিয়োগ করল| এই দাস শাসকরা ইহুদীদের দিয়ে জো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র জন্য পিথোম ও রামিষেষ নামে দুটি শহর নির্মাণ করাল| এই দুই শহরে রাজা শস্য এবং অন্যান্য জিনিসপ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জুত করে রাখ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িশরীয়রা ইস্রায়েলীয়দের কঠিন পরিশ্রম করতে বাধ্য করল| কিন্তু তাদের যত বেশী কঠিন পরিশ্রম কর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ে থাকল ততই ইস্রায়েলের লোকদের সংখ্যাবৃদ্ধি এবং বিস্তার ঘটতে থাকল| ফলে মিশরীয়রা ইস্রায়েলে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ও বেশী ভয় পেতে শুরু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র সেইজন্য তারা উদ্বিগ্ন হয়ে ইস্রায়েলের লোকদের প্রতি আরও বেশী নির্দয হয়ে উঠল| ফলস্বরূ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ীয়রা ইস্রায়েলীয়দের আরো কঠিন পরিশ্রম করতে বাধ্য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িশরীয়রা ইস্রায়েলীয়দের জীবন দুর্বিসহ করে তুলল| তারা ইস্রায়েলীয়দের ইঁট তৈরি করবার জন্য গা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দা ভারী ঢালাই এর মিশ্রণ বহন করতে এবং মাঠে লাঙল চালাতে বাধ্য করেছিল| তারা ইস্রায়েলীয়দের সব রক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ঠিন কাজ করতে বাধ্য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স্রায়েলীয় মহিলাদের সন্তান প্রসবে সাহায্য করবার জন্য দুজন ধাইমা ছিল| তাদের দুজনের নাম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ফ্রা ও পূয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বয়ং রাজা এসে সেই দুই ধাইমাকে বললেন, “দেখছি তোমরা বরাবর হিব্রু মহিলাদের সন্তান প্রসবের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ে চলেছে| দেখ, যদি কেউ কন্যা সন্তান প্রসব করে তাহলে ঠিক আছে, তাকে বাঁচিয়ে রেখ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সন্তান হলে সঙ্গে সঙ্গেই সেই সদ্যোজাত পুত্র সন্তানকে হত্যা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ধাইমা দুজন ঈশ্বরের প্রতি বিশ্বাস রেখে রাজার আদেশ অমান্য করে পুত্র সন্তানদের বাঁচ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রাজা এবার তাদের ডেকে পাঠিয়ে বললেন, “তোমরা এটা কি করলে? কেন তোমরা আমার অবাধ্য হয়েছ এবং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দের বাঁচিয়ে রেখেছ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ধাইমারা রাজাকে বলল, “হে রাজা, ইস্রায়েলীয় মহিলারা মিশরের মহিলাদের থেকে অনেক বেশী শক্তিশাল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তাদের সাহায্যের জন্য পৌঁছাবার আগেই ইস্রায়েলীয় মহিলারা সন্তান প্রসব করে ফেল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ঈশ্বর ঐ ধাইমাদের এই আচরণে খুশী হলেন| তাই ঈশ্বর ধাইমাদের আশীর্বাদ করলেন এবং তাদের নিজেদের পরি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নাত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ইস্রায়েলীয়রা সংখ্যায় আরও বাড়তে থাকল এবং আরও শক্তিশালী হয়ে উঠ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রে ফরৌণ নিজস্ব লোকদের আদেশ দিলেন, “তোমরা কন্যা সন্তান বাঁচিয়ে রাখতে পারো| কিন্তু পুত্র সন্ত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ে তাকে নীলনদে ছুঁড়ে ফেলত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2026-10-21T04:47:25Z</dcterms:created>
  <dcterms:modified xsi:type="dcterms:W3CDTF">2026-10-21T04:47:25Z</dcterms:modified>
  <dc:title>যাত্রাফল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