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ನೋಡಿದ ತರುವಾಯ ಎದ್ದು ಶ್ರೇಷ್ಠರಿಗೂ ಅಧಿಕಾರ ಸ್ಥರಿಗೂ ಇತರ ಜನರಿಗೂ--ನೀವು ಅವರಿಗೋಸ್ಕರ ಭಯಪ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ವನಾಗಿಯೂ ಭಯಂಕರ ನಾಗಿಯೂ ಇರುವ ಕರ್ತನನ್ನು ಜ್ಞಾಪಕಮಾಡಿ ಕೊಂಡು ನಿಮ್ಮ ಸಹೋದರರಿಗೋಸ್ಕರ, ಕುಮಾ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ಿಗೋಸ್ಕರ, ಹೆಂಡತಿಯರಿಗೋಸ್ಕರ, ನಿಮ್ಮ ಮನೆಗಳಿಗೋಸ್ಕರ ಯುದ್ಧಮಾಡಿರಿ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ವರ್ತಮಾನ ನಮಗೆ ತಿಳಿಯಿತೆಂದೂ ದೇವರು ತಮ್ಮ ಆಲೋಚನೆಯನ್ನು ವ್ಯರ್ಥಮಾಡಿದನೆಂದೂ ನಮ್ಮ ಶತ್ರುಗಳ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ೆಲ್ಲರೂ ಗೋಡೆಗೆ ತಿರುಗಿ ಬಂದೆವು; ಪ್ರತಿ ಮನುಷ್ಯನು ತನ್ನ ಕೆಲಸಕ್ಕೆ ಸೇ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ಂದಿನಿಂದ ಏನಾಯಿತಂದರೆ ನನ್ನ ಸೇವಕರಲ್ಲಿ ಅರ್ಧಜನರು ಕೆಲಸವನ್ನು ನಡಿಸಿದರು; ಮಿಕ್ಕಾದ ಅರ್ಧ ಜನರು ಈಟ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ಾಣಿಗಳನ್ನೂ ಬಿಲ್ಲುಗಳನ್ನೂ ಕವಚಗಳನ್ನೂ ಧರಿಸಿದರು. ಪ್ರಧಾನರು ಯೆಹೂದ ಮನೆಯವರ ಹಿಂದೆ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ಗೋಡೆಯ ಮೇಲೆ ಕಟ್ಟುವವರೂ ಹೊರೆಗಾರರೂ ಹೊರಿಸುವವರೂ ಒಂದು ಕೈಯಲ್ಲಿ ಕೆಲಸವನ್ನು ನಡಿಸಿ ಮತ್ತೊಂದು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ಯುಧವನ್ನು ಹಿಡ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ಟ್ಟು ವವರು ಒಬ್ಬೊಬ್ಬರು ತಮ್ಮ ಕತ್ತಿಯನ್ನು ತಮ್ಮ ನಡುವಿ ನಲ್ಲಿ ಕಟ್ಟಿಕೊಂಡು ಕಟ್ಟುತ್ತಿದ್ದರು. ತುತೂರಿ ಊದ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 ನನ್ನ ಬಳಿಯಲ್ಲ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ನಾನು ಪ್ರಮುಖ ರಿಗೂ ಅಧಿಕಾರಸ್ಥರಿಗೂ ಇತರ ಜನರಿಗೂ--ಕೆಲಸವು ದೊಡ್ಡದೂ ವಿಸ್ತಾರವೂ ಆದದ್ದು. ನಾವು ಗೋಡ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 ಒಬ್ಬರಿಗೊಬ್ಬರು ದೂರವ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ು ಎಲ್ಲಿ ತುತೂರಿಯ ಶಬ್ದವನ್ನು ಕೇಳುವಿರೋ ಅಲ್ಲಿ ಬಂದು ನಮ್ಮ ಸಂಗಡ ಕೂಡಿಕೊಳ್ಳಿರಿ. ನಮ್ಮ ದೇವರು ನಮ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ನು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ಯೇ ಅರ್ಧ ಜನರು ಈಟಿಗಳನ್ನು ಹಿಡುಕೊಂಡು ಉದಯ ಮೊದಲುಗೊಂಡು ನಕ್ಷತ್ರ ಗಳನ್ನು ಕಾಣುವ ಮಟ್ಟಿಗೂ ನಾವು ಕೆಲ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ಷ್ಟ ಪಟ್ಟ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ಆ ಕಾಲದಲ್ಲಿ ನಾನು ಜನರಿಗೆರಾತ್ರಿಯಲ್ಲಿ ಅವರು ನಮಗೆ ಕಾವಲಿಯಾಗಿರುವ ಹಾಗೆಯೂ ಹಗಲಲ್ಲಿ ಕೆಲಸ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 ಪ್ರತಿ ಮನುಷ್ಯನು ತನ್ನ ಸೇವಕನ ಸಂಗಡ ಯೆರೂಸಲೇ ಮಿನೊಳಗೆ ರಾತ್ರಿಯಲ್ಲಿ ಕಾವಲ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ಯೇ ನಾನಾದರೂ ನನ್ನ ಸಹೋದರರಾದರೂ ನನ್ನ ಸೇವಕ ರಾದರೂ ನನ್ನನ್ನು ಹಿಂಬಾಲಿಸಿದ ಕಾವಲುಗಾರರಾ ದರೂ ನ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ಾದರೂ ತನ್ನ ವಸ್ತ್ರಗಳನ್ನು ಒಗೆಯುವದಕ್ಕೆ ಹೊರತು ಅವುಗಳನ್ನು ತೆಗೆದು ಹಾ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ಆದರೆ ನಾವು ಗೋಡೆಯನ್ನು ಕಟ್ಟುವವರ್ತಮಾನ ಸನ್ಬಲ್ಲಟನು ಕೇಳಿದಾಗ ಏನಾ ಯಿತಂದರೆ, ಅವನು ಕೋಪಗೊಂಡು ಬಹಳ ಕೋಪ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ೇಗುತ್ತಾ ಯೆಹೂದ್ಯರಿಗೆ ಗೇಲಿ ಮಾಡಿ ತನ್ನ ಸಹೋದರರ ಮುಂದೆಯೂ ಸಮಾರ್ಯದಲ್ಲಿರುವ ಸೈನ್ಯದ ಮುಂದೆಯ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 ಬಲಹೀನರಾದ ಯೆಹೂ ದ್ಯರು ಮಾಡುವದೇನು? ತಮ್ಮನ್ನು ಬಲಪಡಿಸು ವರೋ? ಬಲಿಯನ್ನು ಅರ್ಪಿಸುವರೋ? ಒಂದೇ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ುವರೋ? ಮಣ್ಣು ದಿಬ್ಬೆಗಳಲ್ಲಿರುವ ಸುಡಲ್ಪಟ್ಟ ಕಲ್ಲುಗಳನ್ನು ಉಜ್ಜೀವಿಸ ಮಾಡುವರ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ಅಮ್ಮೋನ್ಯನಾದ ಟೋಬೀ ಯನು ಅವನ ಬಳಿಯಲ್ಲಿದ್ದು--ಒಂದು ನರಿಯು ಅವರು ಕಟ್ಟಿದರ ಮೇಲೆ ಹಾರಿದರೆ ಅದ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ೋಡೆಯನ್ನು ಕೆಡವಿಹಾಕ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್ಮ ದೇವರೇ, ಕೇಳು; ಯಾಕಂದರೆ ನಾವು ತಿರಸ್ಕರಿಸಲ್ಪಟ್ಟವರಾಗಿದ್ದೇವೆ. ನೀನು ಅವರ ನಿಂದೆಯನ್ನು ಅವರ ತಲೆ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ುವಂತೆ ಮಾಡಿ ಸೆರೆಯ ದೇಶದಲ್ಲಿ ಅವರನ್ನು ಕೊಳ್ಳೆಯಾಗಿ ಒಪ್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ಕಟ್ಟುವವರ ಮುಂದೆ ನಿನಗೆ ಕೋಪ ಎಬ್ಬಿಸಿದ್ದರಿಂದ ನೀನು ಅವರ ಅಕ್ರಮವನ್ನು ಮುಚ್ಚಬೇಡ. ಅವರ ಪಾಪವು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ಿಸಲ್ಪಡ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ಯೇ ನಾವು ಗೋಡೆಯನ್ನು ಕಟ್ಟಿದೆವು; ಗೋಡೆಯಲ್ಲಾ ಅರ್ಧ ಎತ್ತರದ ವರೆಗೂ ಒಂದಾಗಿ ಕೂಡಿತು. ಜನರು ಕೆಲಸ 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ಳ್ಳ 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ೆರೂಸಲೇಮಿನ ಗೋಡೆಗಳು ಕಟ್ಟಲ್ಪ ಟ್ಟವೆಂದೂ ಅದರ ಸಂದುಗಳು ಮುಚ್ಚಲ್ಪಟ್ಟವೆಂದೂ ಸನ್ಬಲ್ಲಟನು ಟೋಬೀಯನೂ ಅರಬಿಯರೂ ಅಮ್ಮ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ರೂ ಅಷ್ಡೋದ್ಯರೂ ಕೇಳಿದಾಗ ಏನಾಯಿತ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ೆಲ್ಲಾ ಬಹುಕೋಪಗೊಂಡು ಯೆರೂಸಲೇಮಿಗೆ ವಿರೋಧವಾಗಿ ಯುದ್ಧಮಾಡುವದಕ್ಕೂ ಅಭ್ಯಂತರಿಸು ವದಕ್ಕೂ ಬರಲು ಏಕವಾಗಿ ಒಳಸಂ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ನಾವು ನಮ್ಮ ದೇವರಿಗೆ ಪ್ರಾರ್ಥನೆ ಮಾಡಿ ಅವರ ನಿಮಿತ್ತ ಅವರಿಗೆ ಎದುರಾಗಿ ರಾತ್ರಿ ಹಗಲು ಕಾವಲನ್ನು ಇಟ್ಟ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ಯೆಹೂದದವರು--ಹೊರೆ ಹೊರುವವರ ಬಲವು ಕಡಿಮೆಯಾಗಿ ಮಣ್ಣು ಬಹಳವಾಗಿದೆ; ಗೋಡೆಯನ್ನು ನಾವು ಕಟ್ಟಲಾರ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ಮ್ಮ ವೈರಿಗಳು--ಅವರು ತಿಳಿಯದ ಹಾಗೆಯೂ ನೋಡದ ಹಾಗೆಯೂ ನಾವು ಅವರ ನಡುವೆ ಬಂದು ಅವರನ್ನು ಕೊಂದುಹಾಕಿ ಕೆಲ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 ಬಿಡ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ಬಳಿಯಲ್ಲಿ ವಾಸವಾಗಿರುವ ಯೆಹೂದ್ಯರು ನಮ್ಮ ಬಳಿಗೆ ಬಂದಾಗನೀವು ತಿರುಗುವ ಎಲ್ಲಾ ಸ್ಥಳಗಳಿಂದ ನಮ್ಮ ಮೇಲೆ ಬಂದ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ನಮಗೆ ಹತ್ತುಸಾರಿ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ಕಾರಣ ನಾನು ಗೋಡೆಗೆ ಹಿಂದಾಗಿರುವ ತಗ್ಗಿನ ಸ್ಥಳಗಳಲ್ಲಿಯೂ ಎತ್ತರವಾದ ಸ್ಥಳಗಳಲ್ಲಿಯೂ ಜನರನ್ನು ನಿಲ್ಲಿಸಿ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ಕತ್ತಿಗಳನ್ನೂ ಈಟಿಗ ಳನ್ನೂ ಬಿಲ್ಲುಗಳನ್ನೂ ಹಿಡುಕೊಂಡಿರುವ ಜನವನ್ನು ಅವರವರ ವಂಶಗಳ ಪ್ರಕಾರ ನಿಲ್ಲ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2026-10-21T06:12:04Z</dcterms:created>
  <dcterms:modified xsi:type="dcterms:W3CDTF">2026-10-21T06:12:04Z</dcterms:modified>
  <dc:title>ನೆಹೆಮ್ಯನು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