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presProps" Target="presProps.xml"/>
  <Relationship Id="rId56" Type="http://schemas.openxmlformats.org/officeDocument/2006/relationships/viewProps" Target="viewProps.xml"/>
  <Relationship Id="rId5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பு எலியா அவனை நோக்கி: எலிசாவே, நீ இங்கே இரு; கர்த்தர் என்னை எரிகோமட்டும் போக அனுப்புகிறார் என்றான். அதற்கு அவன்: நான் உம்மை விடுகிறதில்லை என்று கர்த்தருடைய ஜீவனையும் உம்முடைய ஜீவனையும்கொண்டு சொல்லுகிறேன் என்றான்; அப்படியே அவர்கள் எரிகோவுக்கு வந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பேசிக்கொண்டு நடந்துபோகையில், இதோ, அக்கினிரதமும் அக்கினிக் குதிரைகளும் அவர்கள் நடுவாக வந்து இருவரையும் பிரித்தது; எலியா சுழல்காற்றிலே பரலோகத்திற்கு ஏறிப்போ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பேசிக்கொண்டு நடந்துபோகையில், இதோ, அக்கினிரதமும் அக்கினிக் குதிரைகளும் அவர்கள் நடுவாக வந்து இருவரையும் பிரித்தது; எலியா சுழல்காற்றிலே பரலோகத்திற்கு ஏறிப்போ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பேசிக்கொண்டு நடந்துபோகையில், இதோ, அக்கினிரதமும் அக்கினிக் குதிரைகளும் அவர்கள் நடுவாக வந்து இருவரையும் பிரித்தது; எலியா சுழல்காற்றிலே பரலோகத்திற்கு ஏறிப்போன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ை எலிசா கண்டு: என் தகப்பனே, என் தகப்பனே, இஸ்ரவேலுக்கு இரதமும் குதிரைவீரருமாய் இருந்தவரே என்று புலம்பினான்; அவனை அப்புறம் காணாமல், தன் வஸ்திரத்தைப் பிடித்து இரண்டு துண்டாகக் கிழித்த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ை எலிசா கண்டு: என் தகப்பனே, என் தகப்பனே, இஸ்ரவேலுக்கு இரதமும் குதிரைவீரருமாய் இருந்தவரே என்று புலம்பினான்; அவனை அப்புறம் காணாமல், தன் வஸ்திரத்தைப் பிடித்து இரண்டு துண்டாகக் கிழித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ை எலிசா கண்டு: என் தகப்பனே, என் தகப்பனே, இஸ்ரவேலுக்கு இரதமும் குதிரைவீரருமாய் இருந்தவரே என்று புலம்பினான்; அவனை அப்புறம் காணாமல், தன் வஸ்திரத்தைப் பிடித்து இரண்டு துண்டாகக் கிழித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அவன் எலியாவின் மேலிருந்துகீழே விழுந்த சால்வையை எடுத்துத் திரும்பிப்போய், யோர்தானின் கரையிலே நின்ற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லியாவின்மேலிருந்து கீழே விழுந்த சால்வையைப் பிடித்து: எலியாவின் தேவனாகிய கர்த்தர் எங்கே என்று சொல்லித் தண்ணீரை அடித்தான்; தண்ணீரை அடித்தவுடனே அது இருபக்கமாகப் பிரிந்ததினால் எலிசா இக்கரைப்பட்ட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லியாவின்மேலிருந்து கீழே விழுந்த சால்வையைப் பிடித்து: எலியாவின் தேவனாகிய கர்த்தர் எங்கே என்று சொல்லித் தண்ணீரை அடித்தான்; தண்ணீரை அடித்தவுடனே அது இருபக்கமாகப் பிரிந்ததினால் எலிசா இக்கரைப்பட்ட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எலியாவைச் சுழல்காற்றிலே பரலோகத்திற்கு எடுத்துக் கொள்ளப் போகிறபோது, எலியா எலிசாவோடேகூடக் கில்காலிலிருந்து புறப்பட்டுப்போன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ரிகோவில் பார்த்துக்கொண்டு நின்ற தீர்க்கதரிசிகளின் புத்திரர் அவனைக் கண்டவுடனே, எலியாவின் ஆவி எலிசாவின்மேல் இறங்கியிருக்கிறது என்று சொல்லி, அவனுக்கு எதிர் கொண்டுபோய்த் தரைமட்டும் குனிந்து அவனை வணங்கி: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ரிகோவில் பார்த்துக்கொண்டு நின்ற தீர்க்கதரிசிகளின் புத்திரர் அவனைக் கண்டவுடனே, எலியாவின் ஆவி எலிசாவின்மேல் இறங்கியிருக்கிறது என்று சொல்லி, அவனுக்கு எதிர் கொண்டுபோய்த் தரைமட்டும் குனிந்து அவனை வணங்கி: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ரிகோவிலிருந்த தீர்க்கதரிசிகளின் புத்திரர் எலிசாவினிடத்தில் வந்து: இன்றைக்குக் கர்த்தர் உனக்குத் தலைமையாயிருக்கிற உன் எஜமானை உன்னைவிட்டு எடுத்துக்கொள்வார் என்பது உனக்குத் தெரியுமா என்று அவனைக் கேட்டார்கள். அதற்கு அவன்: எனக்குத் தெரியும், சும்மா இருங்கள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ரிகோவிலிருந்த தீர்க்கதரிசிகளின் புத்திரர் எலிசாவினிடத்தில் வந்து: இன்றைக்குக் கர்த்தர் உனக்குத் தலைமையாயிருக்கிற உன் எஜமானை உன்னைவிட்டு எடுத்துக்கொள்வார் என்பது உனக்குத் தெரியுமா என்று அவனைக் கேட்டார்கள். அதற்கு அவன்: எனக்குத் தெரியும், சும்மா இருங்கள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ோ, உமது அடியாரோடே ஐம்பது பலவான்கள் இருக்கிறார்கள்; அவர்கள் போய் உம்முடைய எஜமானைத் தேடும்படி உத்தரவுகொடும்; ஒரு வேளை கர்த்தருடைய ஆவியானவர் அவரை எடுத்து, பர்வதங்களில் ஒன்றின்மேலாகிலும், பள்ளத்தாக்குகளில் ஒன்றிலாகிலும் கொண்டுபோய் வைத்திருப்பார் என்றார்கள். அதற்கு அவன்: அவர்களை அனுப்பவேண்டாம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ோ, உமது அடியாரோடே ஐம்பது பலவான்கள் இருக்கிறார்கள்; அவர்கள் போய் உம்முடைய எஜமானைத் தேடும்படி உத்தரவுகொடும்; ஒரு வேளை கர்த்தருடைய ஆவியானவர் அவரை எடுத்து, பர்வதங்களில் ஒன்றின்மேலாகிலும், பள்ளத்தாக்குகளில் ஒன்றிலாகிலும் கொண்டுபோய் வைத்திருப்பார் என்றார்கள். அதற்கு அவன்: அவர்களை அனுப்பவேண்டாம்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ோ, உமது அடியாரோடே ஐம்பது பலவான்கள் இருக்கிறார்கள்; அவர்கள் போய் உம்முடைய எஜமானைத் தேடும்படி உத்தரவுகொடும்; ஒரு வேளை கர்த்தருடைய ஆவியானவர் அவரை எடுத்து, பர்வதங்களில் ஒன்றின்மேலாகிலும், பள்ளத்தாக்குகளில் ஒன்றிலாகிலும் கொண்டுபோய் வைத்திருப்பார் என்றார்கள். அதற்கு அவன்: அவர்களை அனுப்பவேண்டாம்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 எலியா அவனை நோக்கி: நீ இங்கே இரு; கர்த்தர் என்னை யோர்தானுக்கு அனுப்புகிறார் என்றான். அதற்கு அவன்: நான் உம்மை விடுகிறதில்லை என்று கர்த்தருடைய ஜீவனையும் உம்முடைய ஜீவனையும்கொண்டு சொல்லுகிறேன் என்றான்; அப்படியே இருவரும் போன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 எலியா அவனை நோக்கி: நீ இங்கே இரு; கர்த்தர் என்னை யோர்தானுக்கு அனுப்புகிறார் என்றான். அதற்கு அவன்: நான் உம்மை விடுகிறதில்லை என்று கர்த்தருடைய ஜீவனையும் உம்முடைய ஜீவனையும்கொண்டு சொல்லுகிறேன் என்றான்; அப்படியே இருவரும் போன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சலித்துப்போகுமட்டும் அவர்கள் அவனை அலட்டிக்கொண்டிருந்தபடியால் அனுப்புங்கள் என்றான்; அப்படியே ஐம்பது பேரை அனுப்பினார்கள்; அவர்கள் மூன்றுநாள் அவனைத் தேடியும் காணாமல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எலியாவைச் சுழல்காற்றிலே பரலோகத்திற்கு எடுத்துக் கொள்ளப் போகிறபோது, எலியா எலிசாவோடேகூடக் கில்காலிலிருந்து புறப்பட்டுப்போன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சலித்துப்போகுமட்டும் அவர்கள் அவனை அலட்டிக்கொண்டிருந்தபடியால் அனுப்புங்கள் என்றான்; அப்படியே ஐம்பது பேரை அனுப்பினார்கள்; அவர்கள் மூன்றுநாள் அவனைத் தேடியும் காணாமல்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ீர்க்கதரிசிகளின் புத்திரரில் ஐம்பதுபேர் போய், தூரத்திலே பார்த்துக்கொண்டு நின்றார்கள்; அவர்கள் இருவரும் யோர்தான் கரையிலே நின்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ீர்க்கதரிசிகளின் புத்திரரில் ஐம்பதுபேர் போய், தூரத்திலே பார்த்துக்கொண்டு நின்றார்கள்; அவர்கள் இருவரும் யோர்தான் கரையிலே நின்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எலியா, தன் சால்வையை எடுத்து முறுக்கித் தண்ணீரை அடித்தான்; அது இருபக்கமாகப் பிரிந்தது; அவர்கள் இருவரும் உலர்ந்த தரைவழியாய் அக்கரைக்குப் போன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எலியா, தன் சால்வையை எடுத்து முறுக்கித் தண்ணீரை அடித்தான்; அது இருபக்கமாகப் பிரிந்தது; அவர்கள் இருவரும் உலர்ந்த தரைவழியாய் அக்கரைக்குப் போன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ரிகோவிலிருந்த அவனிடத்திற்குத் திரும்பிவந்தபோது, அவன் இவர்களைப் பார்த்து: போகவேண்டாம் என்று நான் உங்களுக்குச் சொல்லவில்லையா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ரிகோவிலிருந்த அவனிடத்திற்குத் திரும்பிவந்தபோது, அவன் இவர்களைப் பார்த்து: போகவேண்டாம் என்று நான் உங்களுக்குச் சொல்லவில்லையா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அக்கரைப்பட்டபின்பு, எலியா எலிசாவை நோக்கி: நான் உன்னைவிட்டு எடுத்துக்கொள்ளப்படு முன்னே நான் உனக்குச் செய்யவேண்டியது என்ன கேள் என்றான். அதற்கு எலிசா: உம்மிடத்திலுள்ள ஆவியின் வரம் எனக்கு இரட்டிப்பாய்க் கிடைக்கும்படி வேண்டுகிறேன்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அக்கரைப்பட்டபின்பு, எலியா எலிசாவை நோக்கி: நான் உன்னைவிட்டு எடுத்துக்கொள்ளப்படு முன்னே நான் உனக்குச் செய்யவேண்டியது என்ன கேள் என்றான். அதற்கு எலிசா: உம்மிடத்திலுள்ள ஆவியின் வரம் எனக்கு இரட்டிப்பாய்க் கிடைக்கும்படி வேண்டுகிறேன்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அக்கரைப்பட்டபின்பு, எலியா எலிசாவை நோக்கி: நான் உன்னைவிட்டு எடுத்துக்கொள்ளப்படு முன்னே நான் உனக்குச் செய்யவேண்டியது என்ன கேள் என்றான். அதற்கு எலிசா: உம்மிடத்திலுள்ள ஆவியின் வரம் எனக்கு இரட்டிப்பாய்க் கிடைக்கும்படி வேண்டுகிறேன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லியா எலிசாவை நோக்கி: நீ இங்கே இரு; கர்த்தர் என்னைப் பெத்தேல்மட்டும் போக அனுப்புகிறார் என்றான். அதற்கு எலிசா: நான் உம்மை விடுகிறதில்லை என்று கர்த்தரின் ஜீவனையும் உம்முடைய ஜீவனையும்கொண்டு சொல்லுகிறேன் என்றான்; அப்படியே இருவரும் பெத்தேலுக்குப் போன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பு அந்தப் பட்டணத்தின் மனுஷர் எலிசாவை நோக்கி: இதோ, எங்கள் ஆண்டவன் காண்கிறபடி இந்தப் பட்டணம் குடியிருப்புக்கு நல்லது; தண்ணீரோ கெட்டது, நிலமும் பாழ்நிலம் என்ற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பு அந்தப் பட்டணத்தின் மனுஷர் எலிசாவை நோக்கி: இதோ, எங்கள் ஆண்டவன் காண்கிறபடி இந்தப் பட்டணம் குடியிருப்புக்கு நல்லது; தண்ணீரோ கெட்டது, நிலமும் பாழ்நிலம் என்ற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ன்: அரிதான காரியத்தைக் கேட்டாய்; உன்னைவிட்டு நான் எடுத்துக்கொள்ளப்படுகையில் என்னை நீ கண்டால் உனக்குக் கிடைக்கும்; இல்லாவிட்டால் கிடையாது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ன்: அரிதான காரியத்தைக் கேட்டாய்; உன்னைவிட்டு நான் எடுத்துக்கொள்ளப்படுகையில் என்னை நீ கண்டால் உனக்குக் கிடைக்கும்; இல்லாவிட்டால் கிடையாது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வன்: ஒரு புதுத் தோண்டியை எடுத்து, அதிலே உப்புப் போட்டுக் கொண்டுவாருங்கள் என்றான்; அதை அவனிடத்தில் கொண்டு வந்தபோது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நீரூற்றண்டைக்குப் போய், உப்பை அதிலே போட்டு: இந்தத் தண்ணீரை ஆரோக்கியமாக்கினேன்; இனி இதினால் சாவும் வராது, நிலப்பாழும் இராது என்று கர்த்தர் சொல்லுகிறார்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நீரூற்றண்டைக்குப் போய், உப்பை அதிலே போட்டு: இந்தத் தண்ணீரை ஆரோக்கியமாக்கினேன்; இனி இதினால் சாவும் வராது, நிலப்பாழும் இராது என்று கர்த்தர் சொல்லுகிறார் என்ற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லிசா சொன்ன வார்த்தையின்படியே அந்தத் தண்ணீர் இந்நாள் வரைக்கும் இருக்கிறபடி ஆரோக்கியமாயிற்ற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அவ்விடத்தை விட்டுப் பெத்தேலுக்குப் போனான்; அவன் வழி நடந்து போகையில் பிள்ளைகள் பட்டணத்திலிருந்து வந்து, அவனைப் பார்த்து: மொட்டைத்தலையா, மொட்டைத்தலையா ஏறிப்போ என்று சொல்லி நிந்தித்த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அவ்விடத்தை விட்டுப் பெத்தேலுக்குப் போனான்; அவன் வழி நடந்து போகையில் பிள்ளைகள் பட்டணத்திலிருந்து வந்து, அவனைப் பார்த்து: மொட்டைத்தலையா, மொட்டைத்தலையா ஏறிப்போ என்று சொல்லி நிந்தித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லியா எலிசாவை நோக்கி: நீ இங்கே இரு; கர்த்தர் என்னைப் பெத்தேல்மட்டும் போக அனுப்புகிறார் என்றான். அதற்கு எலிசா: நான் உம்மை விடுகிறதில்லை என்று கர்த்தரின் ஜீவனையும் உம்முடைய ஜீவனையும்கொண்டு சொல்லுகிறேன் என்றான்; அப்படியே இருவரும் பெத்தேலுக்குப் போன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வன் திரும்பி அவர்களைப் பார்த்து: கர்த்தரின் நாமத்திலே அவர்களைச் சபித்தான்; உடனே காட்டிலிருந்து இரண்டு கரடிகள் புறப்பட்டு வந்து, அவர்களில் நாற்பத்திரண்டு பிள்ளைகளைப் பீறிப்போட்டத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வன் திரும்பி அவர்களைப் பார்த்து: கர்த்தரின் நாமத்திலே அவர்களைச் சபித்தான்; உடனே காட்டிலிருந்து இரண்டு கரடிகள் புறப்பட்டு வந்து, அவர்களில் நாற்பத்திரண்டு பிள்ளைகளைப் பீறிப்போட்டத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 அவ்விடத்தை விட்டுக் கர்மேல் பர்வதத்திற்குப்போய், அங்கேயிருந்து சமாரியாவுக்குத் திரும்பி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பெத்தேலிலிருந்த தீர்க்கதரிசிகளின் புத்திரர் எலிசாவினிடத்தில் வந்து: இன்றைக்குக் கர்த்தர் உனக்குத் தலைமையாயிருக்கிற உன் எஜமானை உன்னைவிட்டு எடுத்துக் கொள்வார் என்பது உனக்குத் தெரியுமா என்றார்கள். அதற்கு அவன்: எனக்குத் தெரியும், சும்மா இருங்கள்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பெத்தேலிலிருந்த தீர்க்கதரிசிகளின் புத்திரர் எலிசாவினிடத்தில் வந்து: இன்றைக்குக் கர்த்தர் உனக்குத் தலைமையாயிருக்கிற உன் எஜமானை உன்னைவிட்டு எடுத்துக் கொள்வார் என்பது உனக்குத் தெரியுமா என்றார்கள். அதற்கு அவன்: எனக்குத் தெரியும், சும்மா இருங்கள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பெத்தேலிலிருந்த தீர்க்கதரிசிகளின் புத்திரர் எலிசாவினிடத்தில் வந்து: இன்றைக்குக் கர்த்தர் உனக்குத் தலைமையாயிருக்கிற உன் எஜமானை உன்னைவிட்டு எடுத்துக் கொள்வார் என்பது உனக்குத் தெரியுமா என்றார்கள். அதற்கு அவன்: எனக்குத் தெரியும், சும்மா இருங்கள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பு எலியா அவனை நோக்கி: எலிசாவே, நீ இங்கே இரு; கர்த்தர் என்னை எரிகோமட்டும் போக அனுப்புகிறார் என்றான். அதற்கு அவன்: நான் உம்மை விடுகிறதில்லை என்று கர்த்தருடைய ஜீவனையும் உம்முடைய ஜீவனையும்கொண்டு சொல்லுகிறேன் என்றான்; அப்படியே அவர்கள் எரிகோவுக்கு வந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90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યહોવાના અને તમાંરા સમ કે હું તમને છોડીને જવાનો નથી.” અને તેઓ યરીખો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આમ વાતો કરતાં કરતાં આગળ ચાલ્યા જતા હતા, એવામાં એકાએક તેમની બે જણની વચ્ચે અગ્નિરથ દેખાયો, અગ્નિ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ે ઘોડા એ રથને જોડેલા હતા. આ અગ્નિરથે એલિયા અને એલિશાને જુદા પાડી દીધા; અને વંટોળિયાએ આવીને એલિયા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કાશમાં ઉઠાવી લીધ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એલિશાએ તે જોયું, અને તે બોલી ઊઠયો, “ઓ માંરા બાપ! બાપ રે બાપ! તમે તો ઇસ્રાએલનો રથ અને તે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ઘોડેસવાર છો!”પછી એલિયા તેને દેખાતો બંધ થઈ ગયો ત્યારે એલિશાએ પોતાનો ઝભ્ભો ફાડીને તેના બે ટુકડા ક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ખ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પછી એલિયાનો ઝભ્ભો પડી ગયો હતો, તે તેણે ઉપાડી લીધો, અને પછી તે યર્દનને કિનારે જઈને ઊભો રહ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એલિયાના ઝભ્ભા વડે તેણે નદીના પાણી પર પ્રહાર કર્યો, તે મોટેથી બોલ્યો, “એલિયાના દેવ યહોવા કય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?” અને પાણી બે ભાગમાં વહેચાઇ ગયું, એલિશા નદી પાર કરી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જય ારે યહોવા માંટે એલિયાને વંટોળિયા માંરફતે આકાશમાં લઈ લેવાનો સમય આવ્યો, ત્યારે એલિયા અને એલિશ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યરીખોના પ્રબોધકોના સંઘે તેને દૂરથી જોયો અને કહ્યું, “એલિયાની શકિત એલિશા પર ઊતરી છે.” તેઓ તે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ળવા આવ્યા અને આદરપૂર્વક તેને પ્રણામ કર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યરીખોમાં રહેતા પ્રબોધકોના સંઘે એલિશા પાસે જઈ તેને કહ્યું, “તને ખબર છે કે, યહોવા આજે તારા ધણી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ારાથી દૂર લઇ જવાના છે?”તેણે કહ્યું, “મને ખબર છે, હવે કશું બોલશો નહિ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તેઓએ એલિશાને કહ્યું, “ધણી, તમે અમને માંત્ર આજ્ઞા કરો એટલે શકિતશાળી એવા અમાંરા પચાસ માંણસો જશ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માંરા ધણીની શોધ કરશે, કદાચ યહોવાએ તેને લઇને કોઇ પર્વત પર અથવા ખીણમાં ફેંકી દીધો હોય.”પણ એલિશા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ને ના પાડ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એલિયાએ કહ્યું, “એલિશા, તું અહીં રહી જા, યહોવા તો મને યર્દન મોકલે છે.”પણ તેણે જવાબ આપ્યો, “યહોવા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માંરા સમ કે હું તમને છોડીને જવાનો નથી.” અને તેઓ આગળ ચાલ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પણ તેમણે તેને એટલો બધો આગ્રહ કર્યો કે, આખરે કંટાળીને હા પાડી. આથી તેમણે પચાસ માંણસોને મોકલ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િલ્ગાલથી આવી રહ્યાં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ણે ત્રણ દિવસ સુધી શોધખોળ કરી પણ પત્તો ન લાગ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પચાસ પ્રબોધકો તેમની પાછળ પાછળ ગયા. જ્યારે તેઓ યર્દન નદી પાસે ઊભા રહ્યા, ત્યારે પ્રબોધકો તેમના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ંતર રાખીને દૂર ઉભા રહ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એલિયાએ પોતાનો ઝભ્ભો લઈ તેનો વીંટો વાળી તેના વડે પાણી પર પ્રહાર કર્યો અને તે સાથે નદીનું પાણી જમણ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ડાબી બાજુ વહેંચાઈ ગયું અને તેઓ પલળ્યાં વગર નદી ઓળંગી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તેઓ પાછા આવ્યા, ત્યાં સુધી એલિશા યરીખોમાં જ રહ્યો હતો, તેણે તેઓને કહ્યું, “તમે જશો નહિ એવું મે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ને નહોતું કહ્યું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જ્યારે તેઓ નદીની સામે પાર પહોંચી ગયા, ત્યારે એલિયાએ એલિશાને કહ્યું, “દેવ મને તારી પાસેથી લઈ લે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હેલાં હું તારે માંટે શું કરું? તારી શી ઇચ્છા છે?”એલિશાએ કહ્યું, “તમાંરી પાસે છે તેનાથી બમણી દૈવ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કિત મને આપો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એલિયાએ એલિશાને કહ્યું કે, “તું અહીં રહે, કારણ કે યહોવાએ મને બેથેલમાં જવાનું કહ્યું છે.”પણ એલિશા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હવે યરીખો નગરના કેટલાક આગેવાનો એલિશાને મળવા આવ્યા, તેઓએ તેમને કહ્યું, “ધણી, આપ જોઈ શકો છો 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માંરું શહેર કેવું રમણીય છે! પણ અહીંનું પાણી સારું નથી અને દેશમાં સ્ત્રીઓને કસુવાવડ થઈ જાય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એલિયાએ કહ્યું, “તારી માંગણી મુશ્કેલ છે, મને તારી પાસેથી લઈ લેવાતો જો તું જોઈ શકીશ, તો તારી ઇચ્છ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ૂરી થશે; પણ જો તું જોવા ન પામે તો એ પૂરી નહિ થાય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તે બોલ્યો, “એક નવો વાટકો લાવો અને તેમાં થોડું મીઠું મૂકો.”લોકો લઈ આવ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એટલે તેણે ઝરણા પાસે જઈને તેમાં મીઠું નાખીને કહ્યું, “આ યહોવાના વચન છે: ‘હું આ પાણીને નિરોગી કર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ું. હવે પછી એનાથી કોઈને મોત કે કસુવાવડ નહિ આવે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પાણી શુદ્વ થઈ ગયું અને એલિશાએ કહ્યા પ્રમાંણે આજ સુધી એ પાણી શુદ્વ રહ્ય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ત્યાંથી તે બેથેલ જવા નીકળ્યો; અને તે રસ્તે થઈ જતો હતો એવામાં શહેરમાંથી કેટલાંક નાનાં બાળકો આવી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ની ઠઠ્ઠા મશ્કરી કરવા લાગ્યાં, તેઓ બૂમ પાડવા લાગ્યાં, “હે, ટાલિયા, આગળ જા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્યું કે, “યહોવાના અને તમાંરા સમ કે, હું તમને છોડીને જવાનો નથ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એલિશાએ પાછળ ફરી તેમને જોયાં, અને યહોવાના નામે તેમને શ્રાપ આપ્યો, તે જ વખતે જંગલમાંથી બે રીંછડી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ી અને બેંતાળીસ બાળકોને રહેંસી નાખ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ત્યાંથી પછી એલિશા કામેર્લ પર્વત પર ગયો અને ત્યાંથી સમરૂન પાછો ફ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આથી તેઓ બન્ને બેથેલ ગયા. બેથેલમાં રહેતા પ્રબોધકોનો સંઘ એલિશાને મળવા આવ્યો અને તેમણે તેને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ખબર છે કે, યહોવા આજે તારા ધણીને તારાથી દૂર લઇ જવાના છે!”એલિશાએ કહ્યું, “મને ખબર છે, હવે કશું બોલશ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હિ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પછી એલિયાએ કહ્યું, “એલિશા, તું અહીં રોકાઈ જા, યહોવા મને યરીખો મોકલે છે.”એલિશાએ ફરીથી જવાબ આપ્ય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2026-08-04T00:20:20Z</dcterms:created>
  <dcterms:modified xsi:type="dcterms:W3CDTF">2026-08-04T00:20:20Z</dcterms:modified>
  <dc:title>૨ રાજાઓ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