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ேகராகிய நாமும் கிறிஸ்துவுக்குள் ஒரே சரீரமாயிருக்க, ஒருவருக்கொருவர் அவயவங்களாய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ேகராகிய நாமும் கிறிஸ்துவுக்குள் ஒரே சரீரமாயிருக்க, ஒருவருக்கொருவர் அவயவங்களாய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ழியஞ்செய்கிறவன் ஊழியத்திலும், போதிக்கிறவன் போதிக்கிறதி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ழியஞ்செய்கிறவன் ஊழியத்திலும், போதிக்கிறவன் போதிக்கிறதி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அன்பு மாயமற்றதாயிருப்பதாக; தீமையை வெறுத்து, நன்மையைப்பற்றிக்கொண்ட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 முந்திக்கொள்ள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 முந்திக்கொள்ள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தியாயிராமல் ஜாக்கிரதையாயிருங்கள்; ஆவியிலே அனலாயிருங்கள்; கர்த்தருக்கு ஊழியஞ்செய்ய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ிலே சந்தோஷமாயிருங்கள்; உபத்திரவத்திலே பொறுமையாயிருங்கள்; ஜெபத்திலே உறுதியாய்த் தரித்த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ுடைய குறைவில் அவர்களுக்கு உதவிசெய்யுங்கள்; அந்நியரை உபசரிக்க நா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த் துன்பப்படுத்துகிறவர்களை ஆசீர்வதியுங்கள், ஆசீர்வதிக்கவேண்டியதேயன்றி சபியாத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த் துன்பப்படுத்துகிறவர்களை ஆசீர்வதியுங்கள், ஆசீர்வதிக்கவேண்டியதேயன்றி சபியாத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நமக்கு ஒரே சரீரத்திலே அநேக அவயவங்களிருந்தும், எல்லா அவயவங்களுக்கும் ஒரே தொழில் இராததுபோல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ந்தோஷப்படுகிறவர்களுடனே சந்தோஷப்படுங்கள்; அழுகிறவர்களுடனே அழ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 இணங்குங்கள்; உங்களையே புத்திமான்களென்று எண்ணாத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 இணங்குங்கள்; உங்களையே புத்திமான்களென்று எண்ணாத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க்கும் தீமைக்குத் தீமைசெய்யாதிருங்கள்; எல்லா மனுஷருக்குமுன்பாகவும் யோக்கியமானவைகளைச் செய்ய நாட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ூடுமானால் உங்களாலானமட்டும் எல்லா மனுஷரோடும் சமாதானமாய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தீமையினாலே வெல்லப்படாமல், தீமையை நன்மையினாலே வெ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ঠিক তেমনই আমরা অনেকে মিলে খ্রীষ্টেতে দেহ গঠন করি৷ আমরা সেই দেহের অঙ্গ প্রত্যঙ্গ, একে অপর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যুক্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ঈশ্বরের অনুগ্রহ অনুসারেই আমরা ভিন্ন ভিন্ন বরদান পেয়েছি৷ কেউ যদি ভাববাণী বলার বরদান পেয়ে থ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সে তার বিশ্বাসের পরিমাণ অনুসারে ভাববাণী বল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র সেবা করবার বরদান আছে সে তা সেবা কর্মেই প্রযোগ করুক৷ য়ে শিক্ষক, সে শিক্ষার দ্বারা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‌সাহ দি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়ে উপদেষ্টা, সে উপদেশ দানের কাজ করুক৷ যার অপরকে সাহায্যদানের ক্ষমতা আছে, সে উদারভাবে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ক৷ কর্ত্তৃত্ব যার হাতে সে সযত্নেই কর্ত্তৃত্ব করুক৷ য়ে দযা করে, সে আনন্দের সঙ্গেই তা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র ভালবাসা অকৃত্রিম হোক্৷ যা মন্দ তা ঘৃণা কর আর যা ভাল তাতে আসক্ত থ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ভাই বোনের মধ্যে য়ে পবিত্র ভালোবাসা থাকে সেই ভালোবাসায় তোমরা পরস্পরকে ভালবাস৷ অপর ভাই বোন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থেকেও বেশী সম্মানের য়োগ্য বলে মনে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র কাজে শিথিল হযো না৷ আত্মায় উদ্দীপ্ত হয়েই তোমরা প্রভুর সেব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নন্দ কর, কারণ তোমাদের প্রত্যাশা আছে৷ তোমরা দুঃখকষ্টে সহিষ্ণু হও; নিরন্তর প্রার্থন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যা আছে তা অভাবী ঈশ্বরের লোকদের সঙ্গে ভাগ করে নাও৷ তোমাদের গৃহে অতিথিদের স্বাগত জান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দের যাঁরা নির্য়াতন করে তাদের জন্য প্রার্থনা করো, য়েন ঈশ্বর তাদের আশীর্বাদ করেন৷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ঙ্গল কামনা কর, অভিশাপ দি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ভাই ও বোনেরা আমার মিনতি এই, ঈশ্বর আমাদের প্রতি দয়া করেছেন বলে তোমাদের জীবন ঈশ্বরের উদ্দেশ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িত বলিরূপে উত্‌সর্গ কর, তা তাঁর কাছে পবিত্র প্রীতিজনক হোক৷ ঈশ্বরের উপাসনা করার জন্য তোম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 এক আত্মিক উ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জগতের লোকদের মতো নিজেদের চলতে দিও না, বরং নতুন চিন্তাধারায় নিজেদের পরিবর্তন কর; য়েন বুঝ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ঈশ্বর কি চান, কোনটা ভাল,কোনটা তাঁকে খুশী করে ও কোনটা সিদ্ধ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আমাকে একটি বিশেষ বর দান করেছেন, তাই তোমাদের মধ্যে প্রত্যেককে আমার কিছু বলার আছে৷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বন্ধে য়েমন ধারণা থাকা উচিত তার থেকে উঁচু ধারণা পোষণ কোরো না; কিন্তু ঈশ্বর যাকে য়ে পরি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দিয়েছেন তোমরা সেইমতো নিজেদের সম্বন্ধে ধারণা পোষণ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দের সকলের দেহ আছে আর সেই দেহে অনেক অঙ্গ প্রত্যঙ্গ আছে, এই অঙ্গ প্রত্যঙ্গগুলি একই কাজ 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রা অপরের সুখে সুখী হও, যাঁরা দুঃখে কাঁদছে তাদের সঙ্গে কাঁদ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পরস্পর একপ্রাণ হয়ে শান্তিতে থাক, অহঙ্কারী হযো না৷ যাঁরা দীনহীন মানুষ তাদের সঙ্গে সম্পর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 চল৷ নিজেকে জ্ঞানী মনে করে গর্ব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েউ অপরাধ করলে অপকার করে প্রতিশোধ নিও না৷ সকলের চোখে যা ভাল তোমরা তা করতেই চেষ্ট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তদূর পার সকলের সঙ্গে শান্তিতে থাকার চেষ্টা করে য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বন্ধুরা, কেউ তোমাদের বিরুদ্ধে অন্যায় করলে তাকে শাস্তি দিতে য়েও না, বরং ঈশ্বরকেই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দাও৷ শাস্ত্রে প্রভু বলছেন, ‘প্রতিশোধ নেওয়া আমার কাজ, প্রতিদান যা দেবার আমিই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োমরা এই কাজ কর, ‘তোমাদের শত্রুরা ক্ষুধার্ত হলে তাকে খেতে দাও, তোমাদের শত্রু তৃষ্ণার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 তাকে জল পান করাও৷ এই রকম করলে তোমরা তাকে লজ্জায় ফেলে দেবে৷’আর তা হবে তার মাথায় একরাশি জ্বল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য়লা রাখার মত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ন্দের কাছে পরাস্ত হযো না, বরং উত্তমের দ্বারা মন্দকে পরাস্ত কর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2026-10-21T06:20:22Z</dcterms:created>
  <dcterms:modified xsi:type="dcterms:W3CDTF">2026-10-21T06:20:22Z</dcterms:modified>
  <dc:title>রোমীয়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