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, உமது நாமத்தைச் சத்துருக்களுக்குத் தெரியப்பண்ணுவதற்கும், ஜாதிகள் உம்முடைய சந்நிதிக்கு முன் தத்தளிப்பதற்கும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, உமது நாமத்தைச் சத்துருக்களுக்குத் தெரியப்பண்ணுவதற்கும், ஜாதிகள் உம்முடைய சந்நிதிக்கு முன் தத்தளிப்பதற்கும்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ேவரீர் வானங்களைக் கிழித்திறங்கி, உருக்கும் அக்கினி எரியுமாப்போலவும், அக்கினி தண்ணீரைப் பொங்கப்பண்ணுமாப்போலவும், பர்வதங்கள் உமக்குமுன்பாக உருகும்படி செய்ய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ேவரீர் வானங்களைக் கிழித்திறங்கி, உருக்கும் அக்கினி எரியுமாப்போலவும், அக்கினி தண்ணீரைப் பொங்கப்பண்ணுமாப்போலவும், பர்வதங்கள் உமக்குமுன்பாக உருகும்படி செய்ய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ங்கள் எதிர்பார்த்திராத பயங்கரமான காரியங்களை நீர் செய்தபோது, நீர் இறங்கினீர், உமது சந்நிதியில் பர்வதங்கள் உருகிப்போயின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ங்கள் எதிர்பார்த்திராத பயங்கரமான காரியங்களை நீர் செய்தபோது, நீர் இறங்கினீர், உமது சந்நிதியில் பர்வதங்கள் உருகிப்போயின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வனே, உமக்குக் காத்திருக்கிறவர்களுக்கு நீர் செய்பவைகளை, நீரேயல்லாமல் உலகத்தோற்றம்முதற்கொண்டு ஒருவரும் கேட்டதுமில்லை செவியால் உணர்ந்ததுமில்லை, அவைகளைக் கண்டதுமில்லை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வனே, உமக்குக் காத்திருக்கிறவர்களுக்கு நீர் செய்பவைகளை, நீரேயல்லாமல் உலகத்தோற்றம்முதற்கொண்டு ஒருவரும் கேட்டதுமில்லை செவியால் உணர்ந்ததுமில்லை, அவைகளைக் கண்டதுமில்லை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கிழ்ச்சியாய் நீதியைச் செய்கிறவர்களையும் உம்முடைய வழிகளில் உம்மை நினைக்கிறவர்களையும் சந்திக்கிறீர்; நாங்களோ, அவைகளுக்கு விரோதமாக எப்பொழுதும் பாவஞ்செய்தபடியினாலே தேவரீர் கடுங்கோபங்கொண்டீர்; இன்னமும் தப்பியிருக்கிறோ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கிழ்ச்சியாய் நீதியைச் செய்கிறவர்களையும் உம்முடைய வழிகளில் உம்மை நினைக்கிறவர்களையும் சந்திக்கிறீர்; நாங்களோ, அவைகளுக்கு விரோதமாக எப்பொழுதும் பாவஞ்செய்தபடியினாலே தேவரீர் கடுங்கோபங்கொண்டீர்; இன்னமும் தப்பியிருக்கிறோ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ங்கள் அனைவரும் தீட்டானவர்கள்போல இருக்கிறோம்; எங்களுடைய நீதிகளெல்லாம் அழுக்கான கந்தைபோல இருக்கிறது, நாங்கள் அனைவரும் இலைகளைப்போல் உதிருகிறோம்; எங்கள் அக்கிரமங்கள் காற்றைப்போல் எங்களை அடித்துக்கொண்டுபோகிற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ங்கள் அனைவரும் தீட்டானவர்கள்போல இருக்கிறோம்; எங்களுடைய நீதிகளெல்லாம் அழுக்கான கந்தைபோல இருக்கிறது, நாங்கள் அனைவரும் இலைகளைப்போல் உதிருகிறோம்; எங்கள் அக்கிரமங்கள் காற்றைப்போல் எங்களை அடித்துக்கொண்டுபோகிற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ங்கள் அனைவரும் தீட்டானவர்கள்போல இருக்கிறோம்; எங்களுடைய நீதிகளெல்லாம் அழுக்கான கந்தைபோல இருக்கிறது, நாங்கள் அனைவரும் இலைகளைப்போல் உதிருகிறோம்; எங்கள் அக்கிரமங்கள் காற்றைப்போல் எங்களை அடித்துக்கொண்டுபோகிற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மது நாமத்தை நோக்கிக் கூப்பிடுகிறவனும், உம்மைப் பற்றிக்கொள்ளும்படிக்கு விழித்துக்கொள்ளுகிறவனும் இல்லை; தேவரீர் உம்முடைய முகத்தை எங்களை விட்டு மறைத்து, எங்கள் அக்கிரமங்களினிமித்தம் எங்களைக் கரையப்பண்ணுகிறீ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மது நாமத்தை நோக்கிக் கூப்பிடுகிறவனும், உம்மைப் பற்றிக்கொள்ளும்படிக்கு விழித்துக்கொள்ளுகிறவனும் இல்லை; தேவரீர் உம்முடைய முகத்தை எங்களை விட்டு மறைத்து, எங்கள் அக்கிரமங்களினிமித்தம் எங்களைக் கரையப்பண்ணுகிறீ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ப்பொழுதும் கர்த்தாவே, நீர் எங்களுடைய பிதா, நாங்கள் களிமண்; நீர் எங்களை உருவாக்குகிறவர், நாங்கள் அனைவரும் உமது கரத்தின் கிரியை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ப்பொழுதும் கர்த்தாவே, நீர் எங்களுடைய பிதா, நாங்கள் களிமண்; நீர் எங்களை உருவாக்குகிறவர், நாங்கள் அனைவரும் உமது கரத்தின் கிரியை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ாவே, அதிகமாய்க் கடுங்கோபங்கொள்ளாமலும், என்றைக்கும் அக்கிரமத்தை நினைத்துக்கொள்ளாமலும் இருப்பீராக; இதோ, பாரும், நாங்கள் அனைவரும் உம்முடைய ஜனங்களே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ாவே, அதிகமாய்க் கடுங்கோபங்கொள்ளாமலும், என்றைக்கும் அக்கிரமத்தை நினைத்துக்கொள்ளாமலும் இருப்பீராக; இதோ, பாரும், நாங்கள் அனைவரும் உம்முடைய ஜனங்களே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மது பரிசுத்த பட்டணங்கள் வனாந்தரமாயின; சீயோன் வனாந்தரமாயிற்று; எருசலேம் பாழாய்க்கிடக்கிற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மது பரிசுத்த பட்டணங்கள் வனாந்தரமாயின; சீயோன் வனாந்தரமாயிற்று; எருசலேம் பாழாய்க்கிடக்கிற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ங்கள் பிதாக்கள் உம்மைத் துதித்த பரிசுத்தமும் மகிமையுமான எங்களுடைய ஆலயம் அக்கினிக்கு இரையாகி, இன்பமான எங்களுடைய ஸ்தானங்களெல்லாம் பாழாயின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ங்கள் பிதாக்கள் உம்மைத் துதித்த பரிசுத்தமும் மகிமையுமான எங்களுடைய ஆலயம் அக்கினிக்கு இரையாகி, இன்பமான எங்களுடைய ஸ்தானங்களெல்லாம் பாழாயின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ாவே, இவைகள் இப்படியிருந்தும் அடக்கிக்கொண்டிருப்பீரோ? மவுனமாயிருந்து, அதிகமாய் எங்களைச் சிறுமைப்படுத்துவீரோ?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ாவே, இவைகள் இப்படியிருந்தும் அடக்கிக்கொண்டிருப்பீரோ? மவுனமாயிருந்து, அதிகமாய் எங்களைச் சிறுமைப்படுத்துவீரோ?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421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അയ്യോ, ജാതികൾ തിരുമുമ്പിൽ വിറെക്കത്തക്കവണ്ണം നിന്റെ നാമത്തെ നിന്റെ വൈരികൾക്കു വെളിപ്പെടുത്തുവ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ീയിൽ ചുള്ളി കത്തുന്നതു പോല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തീ കൊണ്ടു വെള്ളം തിളക്കുന്നതു പോലെയും മലകൾ നിന്റെ മുമ്പിൽ ഉരുകിപ്പോകത്തക്കവണ്ണം നീ ആകാശം കീറ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റങ്ങിവന്നെങ്കിൽ കൊള്ളായിരുന്നു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ഞങ്ങൾ വിചാരിച്ചിട്ടില്ലാത്ത ഭയങ്കരകാര്യങ്ങളെ നീ പ്രവർ‍ത്തിച്ചപ്പോൾ നീ ഇറങ്ങിവരികയും മലക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ിരുമുമ്പിൽ ഉരുകിപ്പോകയും ചെയ്ത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നീയല്ലാതെ ഒരു ദൈവം തന്നേ കാത്തിരിക്കുന്നവന്നു വേണ്ടി പ്രവർ‍ത്തിക്കുന്നതു പണ്ടുമുതൽ ആര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േട്ടിട്ടില്ല, ഗ്രഹിച്ചിട്ടില്ല, കണ്ണുകൊണ്ടു കണ്ടിട്ട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സന്തോഷിച്ചു നീതി പ്രവർ‍ത്തിക്കുന്നവരെ നീ എതിരേല്ക്കുന്നു; അവർ‍ നിന്റെ വഴികളിൽ നിന്നെ ഓർ‍ക്കു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ീ കോപിച്ചപ്പോൾ ഞങ്ങൾ പാപത്തിൽ അകപ്പെട്ടു; ഇതിൽ ഞങ്ങൾ ബഹുകാലം കഴിച്ചു; ഞങ്ങൾക്കു രക്ഷ ഉണ്ടാകുമേ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ഞങ്ങൾ എല്ലാവരും അശുദ്ധനെപ്പോലെ ആയ്തീർ‍ന്നു; ഞങ്ങളുടെ നീതിപ്രവർ‍ത്തികൾ ഒക്കെയും കറപിരണ്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ുണിപോലെ; ഞങ്ങൾ എല്ലാവരും ഇലപോലെ വാടിപ്പോകുന്നു; ഞങ്ങളുടെ അകൃത്യങ്ങൾ ഞങ്ങളെ കാറ്റുപോല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പ്പിച്ചുകള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നിന്റെ നാമത്തെ വിളിച്ചപേക്ഷിക്കുന്നവനും നിന്നെ മുറുകെ പിടിപ്പാൻ ഉത്സാഹിക്കുന്നവനും ആരുമില്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ന്റെ മുഖം ഞങ്ങൾ കാണാതവണ്ണം നീ മറെച്ചുവെച്ചു ഞങ്ങളുടെ അകൃത്യങ്ങൾക്കു ഞങ്ങളെ ഏല്പിച്ച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എങ്കിലോ യഹോവേ, നീ ഞങ്ങളുടെ പിതാവു; ഞങ്ങൾ കളിമണ്ണും നീ ഞങ്ങളെ മനയുന്നവനും ആകുന്നു; ഞങ്ങ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ല്ലാവരും നിന്റെ കൈപ്പണിയത്ര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യഹോവേ, ഉഗ്രമായി കോപിക്കരുതേ; അകൃത്യം എന്നേക്കും ഓർ‍ക്കരുതേ; അയ്യോ, കടാക്ഷിക്കേണമേ; ഞങ്ങ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ല്ലാവരും നിന്റെ ജനമ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നിന്റെ വിശുദ്ധനഗരങ്ങൾ ഒരു മരുഭൂമിയായിരിക്കുന്നു; സീയോൻ മരുഭൂമിയും യെരൂശലേം നിർ‍ജ്ജന പ്രദേശ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യിത്തീർ‍ന്ന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ഞങ്ങളുടെ പിതാക്കന്മാർ‍ നിന്നെ സ്തുതിച്ചുപോന്നിരുന്നതായി വിശുദ്ധിയും ഭംഗിയും ഉള്ള ഞങ്ങളുടെ ആലയ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ീക്കു ഇരയായ്തീർ‍ന്നു; ഞങ്ങൾക്കു മനോഹരമായിരുന്നതൊക്കെയും ശൂന്യമായി കിട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യഹോവേ, നീ ഇതു കണ്ടു അടങ്ങിയിരിക്കുമോ? നീ മിണ്ടാതെയിരുന്നു ഞങ്ങളെ അതികഠിനമ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്ലേശിപ്പിക്കുമേ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0">
  <a:themeElements>
    <a:clrScheme name="Theme8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2026-10-21T01:59:05Z</dcterms:created>
  <dcterms:modified xsi:type="dcterms:W3CDTF">2026-10-21T01:59:05Z</dcterms:modified>
  <dc:title>യെശയ്യാവ് : 64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