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கூவின் ஏழாம் வருஷத்தில் யோவாஸ் ராஜாவாகி, எருசலேமிலே நாற்பது வருஷம் ராஜ்யபாரம்பண்ணினான்; பெயெர்செபா ஊராளாகிய அவனுடைய தாயின் பேர் சிபியா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சாரியனாகிய யோய்தா யோவாசைப் போதகம்பண்ணின நாளெல்லாம் அவன் கர்த்தரின் பார்வைக்குச் செம்மையானதைச் செய்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ஆசாரியனாகிய யோய்தா யோவாசைப் போதகம்பண்ணின நாளெல்லாம் அவன் கர்த்தரின் பார்வைக்குச் செம்மையானதைச் செய்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டைகளைமாத்திரம் அகற்றவில்லை; ஜனங்கள் இன்னும் மேடைகள்மேல் பலியிட்டுத் தூபங்காட்டிவந்தா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டைகளைமாத்திரம் அகற்றவில்லை; ஜனங்கள் இன்னும் மேடைகள்மேல் பலியிட்டுத் தூபங்காட்டிவ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ஸ் ஆசாரியரை நோக்கி: பிரதிஷ்டையாக்கப்பட்ட பொருள்களாகிய கர்த்தருடைய ஆலயத்துக்குக் கொண்டுவரப்படுகிற எல்லாப் பணங்களையும், இலக்கத்திற்குட்படுகிறவர்களின் பணத்தையும், மீட்புக்காக மதிக்கப்படுகிற ஆட்களின் பணத்தையும், கர்த்தருடைய ஆலயத்துக்குக் கொண்டுவரும்படி, அவரவர் தம்தம் மனதிலே நியமித்திருக்கும் எல்லாப் பணத்தையு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ஸ் ஆசாரியரை நோக்கி: பிரதிஷ்டையாக்கப்பட்ட பொருள்களாகிய கர்த்தருடைய ஆலயத்துக்குக் கொண்டுவரப்படுகிற எல்லாப் பணங்களையும், இலக்கத்திற்குட்படுகிறவர்களின் பணத்தையும், மீட்புக்காக மதிக்கப்படுகிற ஆட்களின் பணத்தையும், கர்த்தருடைய ஆலயத்துக்குக் கொண்டுவரும்படி, அவரவர் தம்தம் மனதிலே நியமித்திருக்கும் எல்லாப் பணத்தையு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யோவாஸ் ஆசாரியரை நோக்கி: பிரதிஷ்டையாக்கப்பட்ட பொருள்களாகிய கர்த்தருடைய ஆலயத்துக்குக் கொண்டுவரப்படுகிற எல்லாப் பணங்களையும், இலக்கத்திற்குட்படுகிறவர்களின் பணத்தையும், மீட்புக்காக மதிக்கப்படுகிற ஆட்களின் பணத்தையும், கர்த்தருடைய ஆலயத்துக்குக் கொண்டுவரும்படி, அவரவர் தம்தம் மனதிலே நியமித்திருக்கும் எல்லாப் பணத்தையு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சாரியர்கள் அவரவர் தங்களுக்கு அறிமுகமானவர்கள் கையில் வாங்கி கொண்டு, ஆலயத்தில் எங்கெங்கே பழுது காண்கிறதோ, அங்கேயெல்லாம் ஆலயத்தைப் பழுதுபார்க்கவேண்டும் என்றா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ஆசாரியர்கள் அவரவர் தங்களுக்கு அறிமுகமானவர்கள் கையில் வாங்கி கொண்டு, ஆலயத்தில் எங்கெங்கே பழுது காண்கிறதோ, அங்கேயெல்லாம் ஆலயத்தைப் பழுதுபார்க்கவேண்டும் என்றான்.]]></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ஆனாலும் ராஜாவாகிய யோவாசின் இருபத்துமூன்றாம் வருஷமட்டும் ஆசாரியர்கள் ஆலயத்தைப் பழுதுபாராதே போனபடியினால்,]]></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ராஜாவாகிய யோவாஸ் ஆசாரியனாகிய யோய்தாவையும் மற்ற ஆசாரியர்களையும் அழைப்பித்து: நீங்கள் ஆலயத்தைப் பழுதுபாராதேபோனதென்ன? இனி நீங்கள் உங்களுக்கு அறிமுகமானவர்கள் கையிலே பணத்தை வாங்காமல், அதை ஆலயத்தைப் பழுதுப்பார்க்கிறதற்காக விட்டுவிடுங்கள்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ஆசாரியர்கள் ஜனத்தின் கையிலே பணத்தை வாங்கிக்கொள்ளாமலும், ஆலயத்தைப் பழுதுபாராமலும் இருக்கிறதற்குச் சம்மதித்தா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ஆசாரியர்கள் ஜனத்தின் கையிலே பணத்தை வாங்கிக்கொள்ளாமலும், ஆலயத்தைப் பழுதுபாராமலும் இருக்கிறதற்குச் சம்மதித்தா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சாரியனாகிய யோய்தா ஒரு பெட்டியை எடுத்து, அதின் மூடியிலே ஒரு துவாரமிட்டு, அதைப் பலிபீடத்தண்டையிலே கர்த்தருடைய ஆலயத்தில் ஜனங்கள் உட்பிரவேசிக்கும் வலதுபக்கத்தில் வைத்தான்; வாசற்படியைக் காக்கிற ஆசாரியர்கள் கர்த்தருடைய ஆலயத்திற்குக் கொண்டுவரப்பட்ட பணத்தையெல்லாம் அதிலே போட்டா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ட்டியிலே மிகுந்த பணம் உண்டென்று அவர்கள் காணும்போது, ராஜாவின் சம்பிரதியும் பிரதான ஆசாரியனும் வந்து: கர்த்தருடைய ஆலயத்திலே சேகரிக்கப்பட்ட பணத்தை எண்ணி முடிப்புக்கட்டி,]]></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பெட்டியிலே மிகுந்த பணம் உண்டென்று அவர்கள் காணும்போது, ராஜாவின் சம்பிரதியும் பிரதான ஆசாரியனும் வந்து: கர்த்தருடைய ஆலயத்திலே சேகரிக்கப்பட்ட பணத்தை எண்ணி முடிப்புக்கட்டி,]]></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ண்ணின பணத்தைக் கர்த்தருடைய ஆலயத்திலே விசாரிப்புக்காரர் கையிலே கொடுப்பார்கள்; அதை அவர்கள் கர்த்தருடைய ஆலயத்தைப் பழுதுபார்க்கிற தச்சருக்கும், சிற்பாசாரிகளுக்கும்,]]></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ண்ணின பணத்தைக் கர்த்தருடைய ஆலயத்திலே விசாரிப்புக்காரர் கையிலே கொடுப்பார்கள்; அதை அவர்கள் கர்த்தருடைய ஆலயத்தைப் பழுதுபார்க்கிற தச்சருக்கும், சிற்பாசாரிகளுக்கும்,]]></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ற்றருக்கும், கல்தச்சருக்கும், கர்த்தருடைய ஆலயத்தைப் பழுதுபார்க்கத் தேவையான மரங்களையும் வெட்டின கற்களையும் கொள்ளுகிறதற்கும், ஆலயத்தைப் பழுதுபார்க்கிறதற்குச் செல்லும் எல்லாச் செலவுக்கும் கொடுப்பா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கொற்றருக்கும், கல்தச்சருக்கும், கர்த்தருடைய ஆலயத்தைப் பழுதுபார்க்கத் தேவையான மரங்களையும் வெட்டின கற்களையும் கொள்ளுகிறதற்கும், ஆலயத்தைப் பழுதுபார்க்கிறதற்குச் செல்லும் எல்லாச் செலவுக்கும் கொடுப்பா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டைய ஆலயத்துக்குக் கொண்டுவரப்பட்ட பணத்தினாலே வெள்ளிக்கிண்ணங்களும், கீதவாத்தியங்களும், கலங்களும், எக்காளங்களும், பொற்பாத்திரங்களும், வெள்ளிப் பாத்திரங்களும் பண்ணப்படாம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ர்த்தருடைய ஆலயத்துக்குக் கொண்டுவரப்பட்ட பணத்தினாலே வெள்ளிக்கிண்ணங்களும், கீதவாத்தியங்களும், கலங்களும், எக்காளங்களும், பொற்பாத்திரங்களும், வெள்ளிப் பாத்திரங்களும் பண்ணப்படாம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கர்த்தருடைய ஆலயத்தைப் பழுது பார்க்கும்படிக்கு வேலைசெய்கிறவர்களுக்கே அதைக் கொடுத்தார்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வேலை செய்கிறவர்களுக்குக் கொடுக்கும்படிக்கு, பணத்தை வரப்பற்றிக் கொண்ட மனுஷர் கையிலே கணக்குக் கேளாதிருந்தார்கள்; அவர்கள் உண்மையாய் அதை நடப்பித்தார்க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வேலை செய்கிறவர்களுக்குக் கொடுக்கும்படிக்கு, பணத்தை வரப்பற்றிக் கொண்ட மனுஷர் கையிலே கணக்குக் கேளாதிருந்தார்கள்; அவர்கள் உண்மையாய் அதை நடப்பித்தார்கள்.]]></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குற்றப்பிராயச்சித்தப் பணமும் பாவப்பிராயச்சித்தப் பணமும் கர்த்தருடைய ஆலயத்திற்காகக் கொண்டுவரப் படவில்லை; அது ஆசாரியரைச் சேர்ந்தது.]]></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குற்றப்பிராயச்சித்தப் பணமும் பாவப்பிராயச்சித்தப் பணமும் கர்த்தருடைய ஆலயத்திற்காகக் கொண்டுவரப் படவில்லை; அது ஆசாரியரைச் சேர்ந்தது.]]></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ற்குப்பின்பு சீரியாவின் ராஜாவாகிய ஆசகேல் வந்து, காத்தூரின்மேல் யுத்தம்பண்ணி அதைப் பிடித்தான்; அதின்பின்பு எருசலேமுக்கு விரோதமாய்ப் போக ஆசகேல் தன் முகத்தைத் திருப்பினா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தற்குப்பின்பு சீரியாவின் ராஜாவாகிய ஆசகேல் வந்து, காத்தூரின்மேல் யுத்தம்பண்ணி அதைப் பிடித்தான்; அதின்பின்பு எருசலேமுக்கு விரோதமாய்ப் போக ஆசகேல் தன் முகத்தைத் திருப்பினா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ப்பொழுது யூதாவின் ராஜாவாகிய யோவாஸ், தன் பிதாக்களாகிய யோசபாத் யோராம் அகசியா என்னும் யூதாவின் ராஜாக்கள் பரிசுத்தம்பண்ணி வைத்த எல்லாவற்றையும், தான் பரிசுத்தம் பண்ணிவைத்ததையும், கர்த்தருடைய ஆலயத்திலும் ராஜாவின் அரமனையிலுமுள்ள பொக்கிஷங்களில் அகப்பட்ட பொன் யாவையும் எடுத்து சீரியாவின் ராஜாவாகிய ஆசகேலுக்கு அனுப்பினான்; அப்பொழுது அவன் எருசலேமை விட்டுத் திரும்பிப் போனா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யோவாசின் மற்ற வர்த்தமானங்களும், அவன் செய்தவை யாவும் யூதாவுடைய ராஜாக்களின் நாளாகமப் புஸ்தகத்தில் அல்லவோ எழுதியிருக்கிறது.]]></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வாசின் ஊழியக்காரர் எழும்பி கட்டுப்பாடு பண்ணிக்கொண்டு, சில்லாவுக்குப் போகிற வழியிலிருக்கிற மில்லோ வீட்டிலே அவனைக் கொன்றுபோட்டா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யோவாசின் ஊழியக்காரர் எழும்பி கட்டுப்பாடு பண்ணிக்கொண்டு, சில்லாவுக்குப் போகிற வழியிலிருக்கிற மில்லோ வீட்டிலே அவனைக் கொன்றுபோட்டா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சிமியாதின் குமாரன், யோசகார் சோமேரின் குமாரன் யோசபாத் என்னும் அவனுடைய ஊழியக்காரர் அவனைக் கொன்றார்கள்; இறந்துபோன அவனைத் தாவீதின் நகரத்தில் அவனுடைய பிதாக்களண்டையிலே அடக்கம்பண்ணினார்கள்; அவன் குமாரனாகிய அமத்சியா அவன் ஸ்தானத்தில் ராஜாவானா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983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ಅರಸುಗಳು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ಯೇಹುವಿನ ಆಳ್ವಿಕೆಯ ಏಳನೇ ವರುಷದಲ್ಲಿ ಯೆಹೋವಾಷನು ಆಳಲು ಆರಂಭಿಸಿ ಯೆರೂಸಲೇಮಿನಲ್ಲಿ ನಾಲ್ವತ್ತು ವರುಷ ಆಳಿ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ಅವನ ತಾಯಿಯು ಬೇರ್ಷೆಬ ಊರಿನವಳಾದ ಚಿಬ್ಯಳು. ಆದರೆ ಯಾಜಕನಾದ ಯೆಹೋಯಾ ದಾವನು ಯೆಹೋವಾಷನಿಗೆ ಬೋಧಿಸಿದ ಎ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ಸಗಳಲ್ಲಿ ಅವನು ಕರ್ತನ ದೃಷ್ಟಿಯಲ್ಲಿ ಸರಿಯಾದ ದ್ದನ್ನು ಮಾಡಿ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ಉನ್ನತ ಸ್ಥಳಗಳು ಮಾತ್ರ ಕೆಡವಲ್ಪಡದೆ ಇದ್ದವು; ಜನರು ಉನ್ನತ ಸ್ಥಳಗಳ ಮೇಲೆ ಬಲಿಯನ್ನೂ ಧೂಪವನ್ನೂ ಅರ್ಪಿಸು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ಆಗ ಯೆಹೋವಾಷನು ಯಾಜಕರಿಗೆ--ಕರ್ತನ ಮನೆಗೆ ತರಲ್ಪಟ್ಟ ಪ್ರತಿಷ್ಠಿತವಾದವುಗಳ ಹಣವೆಲ್ಲ ವನ್ನೂ ಹಾದು ಹೋಗುವ ಪ್ರ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ಷ್ಯನ ಹಣ ವನ್ನೂ ಪ್ರಾಣಗಳ ಎಣಿಕೆಯ ಹಣವನ್ನೂ ಪ್ರತಿ ಮನುಷ್ಯನು ತನ್ನ ಇಚ್ಚೆಯ ಪ್ರಕಾರ ಕರ್ತನ ಆಲಯಕ್ಕೆ ಕೊಡಬೇಕೆಂ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ಕ್ಕೊಂಡು ಬಂದ ಹಣವೆಲ್ಲವ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ಯಾಜಕರಲ್ಲಿ ಪ್ರತಿಯೊಬ್ಬನು ತನ್ನ ತನ್ನ ಪರಿಚಯ ದವರಿಂದ ತಕ್ಕೊಂಡು ಆಲಯದಲ್ಲಿ ಕಂಡುಬರುವ ಒಡಕುಗಳನ್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ರಸ್ತುಮಾಡಲಿ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ಆದರೆ ಅರಸನಾದ ಯೆಹೋವಾಷನ ಇಪ್ಪತ್ತ ಮೂರನೇ ವರುಷದ ವರೆಗೂ ಯಾಜಕರು ಮನೆಯ ಒಡಕುಗ ಳನ್ನು ದುರಸ್ತು ಮಾಡದೆ ಇ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ಗ ಅರಸನಾದ ಯೆಹೋವಾಷನು ಯಾಜಕನಾದ ಯೆಹೋಯಾದಾ ವನನ್ನೂ ಯಾಜಕರನ್ನೂ ಕರೆದು ಅವರಿಗೆ--ನೀವು ಮನೆಯ ಒಡಕು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ರಸ್ತುಮಾಡದೆ ಇರುವ ದೇನು? ಇನ್ನು ಮೇಲೆ ನೀವು ನಿಮ್ಮ ಪರಿಚಯದವ ರಿಂದ ಹಣವನ್ನು ತೆಗೆದುಕೊಳ್ಳದೆ ಮನೆಯ ಒಡಕು ಗಳಿಗೋಸ್ಕ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ದನ್ನು ಒಪ್ಪಿಸಿಕೊಡಿರಿ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ಹಾಗೆಯೇ ಯಾಜಕರು ಜನರ ಕೈಯಿಂದ ಹಣವನ್ನು ತೆಗೆದುಕೊಳ್ಳದೆ ಇರುವದಕ್ಕೂ ಮನೆಯ ಒಡುಕುಗ ಳನ್ನು ದುರಸ್ತು ಮಾಡ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ರುವದಕ್ಕೂ ಸಮ್ಮತಿಸಿ 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ಆದರೆ ಯಾಜಕನಾದ ಯೆಹೋಯಾದಾವನು ಒಂದು ಪೆಟ್ಟಿಗೆಯನ್ನು ತಕ್ಕೊಂಡು ಅದರ ಮುಚ್ಚಳದಲ್ಲಿ ತೂತನ್ನು ಮಾಡಿ ಬಲಿಪೀಠ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ಳಿಯಲ್ಲಿ ಕರ್ತನ ಮನೆಯೊಳಗೆ ಪ್ರವೇಶದ ಬಲಗಡೆಯಲ್ಲಿ ಇಟ್ಟನು. ಆಗ ಬಾಗಲು ಕಾಯುವ ಯಾಜಕರು ಕರ್ತನ ಮನೆಗೆ ತರಲ್ಪಟ್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ಣವನ್ನೆಲ್ಲಾ ಅದರಲ್ಲಿ ಹಾಕಿ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ಪೆಟ್ಟಿಗೆ ಯಲ್ಲಿ ಬಹಳ ಹಣ ಉಂಟೆಂದು ಅವರು ನೋಡಿ ಅರಸನ ಲೇಖಕನೂ ಪ್ರಧಾನಯಾಜಕನೂ ಂದು ಕರ್ತನ ಮನೆಯಲ್ಲಿ ಸಿಕ್ಕಿ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ಣವನ್ನು ಎಣಿಸಿ ಚೀಲದಲ್ಲಿ ಹಾಕಿ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ಅವರು ಎಣಿಸಿದ ಹಣವನ್ನು ಕರ್ತನ ಮನೆಯ ವಿಚಾರಣೆಯ ಕೆಲಸ ಮಾಡುವವರ ಕೈಯಲ್ಲಿ ಅದನ್ನು ಒಪ್ಪಿಸಿದರು. ಇವರು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ಯಲ್ಲಿ ಕೆಲಸ ಮಾಡುವ ಬಡಗಿಯವರಿಗೂ ಶಿಲ್ಪಿಗಾರರಿಗೂ ಉಪ್ಪಾರರಿಗೂ ಕಲ್ಲುಕುಟಿಗರಿಗೂ ಕೊ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ಇದ ಲ್ಲದೆ ಕರ್ತನ ಮನೆಯ ಒಡಕುಗಳನ್ನು ದುರಸ್ತು ಮಾಡುವದಕ್ಕೆ ಮರವನ್ನೂ ಕೆತ್ತಿದಕಲ್ಲುಗಳನ್ನೂ ತೆಗೆದು ಕೊಳ್ಳುವದಕ್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 ದುರಸ್ತು ಮಾಡಲು ಬೇಕಾದ ಎಲ್ಲಾ ವೆಚ್ಚಕ್ಕಾಗಿ ಕೊಟ್ಟ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ಆದರೆ ಕರ್ತನ ಮನೆ ಗೋಸ್ಕರ ಬೆಳ್ಳಿಬಟ್ಟಲುಗಳನ್ನೂ ಕತ್ತರಿಗಳನ್ನೂ ಪಾತ್ರೆ ಗಳನ್ನೂ ತುತೂರಿಗಳನ್ನೂ ಬೆಳ್ಳಿ ಬಂಗಾ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ನು ಗಳನ್ನೂ ಕರ್ತನ ಮನೆಗೆ ತಂ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ಹಣದಿಂದ ಮಾಡಿ ಸದೆ ಅವರು ಅದನ್ನು ಕೆಲಸದವರಿಗೆ ಕೊಟ್ಟು ಕರ್ತನ ಮನೆಯನ್ನು ದುರಸ್ತು ಮಾಡಿಸಿ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ಇದಲ್ಲದೆ ಅವರು ಕೆಲಸ ಮಾಡುವವರಿಗೆ ಕೊಡುವದಕ್ಕೆ ಯಾರ ಕೈಯಲ್ಲಿ ಒಪ್ಪಿಸಿದ್ದರೋ ಅವರಿಂದ ಲೆಕ್ಕವನ್ನು ತೆ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ಳ್ಳ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ಅವರು ನಂಬಿಗಸ್ತರಾಗಿ ಮಾಡಿದರು. ಆದರೆ ಅಪರಾಧದ ಹಣವನ್ನೂ ಪಾಪಪರಿಹಾರದ ಹಣವನ್ನೂ ಕರ್ತನ ಮನೆಗೆ ತಕ್ಕೊಂಡು ಬರ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ದು ಯಾಜಕರದಾಗಿ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ಅರಾಮ್ಯರ ಅರಸನಾದ ಹಜಾಯೇಲನು ಹೋಗಿ ಗತ್‌ ಊರಿನ ಮೇಲೆ ಯುದ್ಧಮಾಡಿ ಅದನ್ನು ವಶಪಡಿಸಿಕೊಂಡನು. ಹಜಾಯೇಲನು ಯೆರೂಸ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ಗೆ ಹೋಗಲು ತನ್ನ ಮುಖವನ್ನು ತಿರುಗಿ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ಆಗ ಯೆಹೂದದ ಅರಸನಾದ ಯೆಹೋವಾಷನೂ ಯೆಹೂದದ ಅರಸುಗಳಾಗಿರುವ ತನ್ನ ತಂದೆಗಳಾದ ಯೆಹೋಷಾಫಾಟನೂ ಯೆಹೋರಾಮನೂ ಅಹ ಜ್ಯ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ಪಿಸಿದ ಎಲ್ಲಾ ಪ್ರತಿಷ್ಠಿತವಾದವುಗಳನ್ನೂ ತಾನು ಪರಿಶುದ್ಧ ಮಾಡಿದವುಗಳನ್ನೂ ಕರ್ತನ ಮನೆಯ ಬೊಕ್ಕಸದಲ್ಲಿಯೂ ಅರಸ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ಯಲ್ಲಿಯೂ ಸಿಕ್ಕಿದ ಸಕಲ ಬಂಗಾರವನ್ನೂ ತಕ್ಕೊಂಡು ಅರಾಮ್ಯರ ಅರಸ ನಾದ ಹಜಾಯೇಲನಿಗೆ ಕಳುಹಿಸಿದನು. ಆಗ ಅ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ರೂಸಲೇಮನ್ನು ಬಿಟ್ಟುಹೋ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ಯೆಹೋವಾಷನ ಇತರ ಕಾರ್ಯಗಳೂ ಅವನು ಮಾಡಿದ್ದೆಲ್ಲವೂ ಯೆಹೂದದ ಅರಸುಗಳ ವೃತಾಂತ ಗಳ ಪುಸ್ತಕದಲ್ಲಿ ಬರೆಯಲ್ಪಡಲಿ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ಆದರೆ ಅವನ ಸೇವಕರು ಎದ್ದು ಒಳಸಂಚುಮಾಡಿ ಸಿಲ್ಲಾಗೆ ಇಳಿದು ಹೋಗುವ ಮಾರ್ಗವಾದ ಮಿಲ್ಲೋವು ಎಂಬ ಮನೆಯ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ಹೋವಾಷನನ್ನು ಕೊಂದುಹಾಕಿ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ಅವನ ಸೇವಕರಾದ ಶಿಮೆಯಾತನ ಮಗನಾದ ಯೊಜಾಕಾರನೂ, ಶೋಮೇರನ ಮಗನಾದ ಯೆಹೋ ಜಾಬಾದನೂ ಅವನನ್ನು ಹೊಡೆದದ್ದರಿಂದ ಅ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ತ್ತುಹೋದನು. ಅವರು ಅವನನ್ನು ದಾವೀದನ ಪಟ್ಟಣದಲ್ಲಿ ಅವನ ಪಿತೃಗಳ ಸ್ಮಶಾನ ಭೂಮಿಯಲ್ಲಿ ಹೂಣಿಟ್ಟರು; ಅವನ ಮಗನಾದ ಅಮಚ್ಯ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ನಿಗೆ ಬದಲಾಗಿ ಅರಸನಾ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ಅರಸುಗಳು : 12]]></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2026-10-20T05:19:18Z</dcterms:created>
  <dcterms:modified xsi:type="dcterms:W3CDTF">2026-10-20T05:19:18Z</dcterms:modified>
  <dc:title>2 ಅರಸುಗಳು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