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க் காவல் சேனாபதியாகிய நெபுசராதான் பிடித்து, ரிப்லாவில் இருக்கிற பாபிலோன் ராஜாவினிடத்துக்குக் கொண்டுபோ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गदल्याह ने उन से और उन के जनों से शपथ खा कर कहा, कसदियों के सिपाहियों से न डरो, देश में रह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बाबेल के राजा के आधीन रहो, तब तुम्हारा भला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परन्तु सातवें महीने में नतन्याह का पुत्र इश्माएल, जो एलीशामा का पोता और राजवंश का था, उसने दस ज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ग ले गदल्याह के पास जा कर उसे ऐसा मारा कि वह मर गया, और जो यहूदी और कसदी उसके संग मिस्पा में रह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, उन को भी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क्या छोटे क्या बड़े सारी प्रजा के लोग और दलों के प्रधान कसदियों के डर के मारे उठ कर मिस्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 कर रह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यहूदा के राजा यहोयाकीन की बन्धुआई के तैंतीसवें वर्ष में अर्थात जिस वर्ष में बाबेल का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वील्मरोदक राजगद्दी पर विराजमान हुआ, उसी के बारहवें महीने के सत्ताईसवें दिन को उसने यहूदा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याकीन को बन्दीगृह से निकाल कर बड़ा पद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उस से मधुर मधुर वचन कह कर जो राजा उसके संग बाबेल में बन्धुए थे उनके सिंहासनों से उस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ंहासन को अधिक ऊंचा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उसके बन्दीगृह के वस्त्र बदल दिए और उसने जीवन भर नित्य राजा के सम्मुख भोज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सिदकिय्याह ने बाबेल के राजा से बलवा किया। उसके राज्य के नौवें वर्ष के दसवें महीने के दसवें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बाबेल के राजा नबूकदनेस्सर ने अपनी पूरी सेना ले कर यरूशलेम पर चढ़ाई की, और उसके पास छावनी क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चारों ओर कोट ब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प्रतिदिन के खर्च के लिये राजा के यहां से नित्य का खर्च ठहराया गया जो उसके जीवन भर लगातार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नगर सिदकिय्याह राजा के ग्यारहवें वर्ष तक घिरा हुआ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चौथे महीने के नौवें दिन से नगर में महंगी यहां तक बढ़ गई, कि देश के लोगों के लिये कुछ खाने को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नगर की शहरपनाह में दरार की गई, और दोनों भीतों के बीच जो फाटक राजा की बारी के निकट था उस मार्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सब योद्धा रात ही रात निकल भागे। कसदी तो नगर को घेरे हुए थे, परन्तु राजा ने अराबा का मार्ग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कसदियों की सेना ने राजा का पीछा किया, और उसको यरीहो के पास के अराबा में जा लिया, और उसकी प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 उसके पास से तितर बितर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वे राजा को पकड़ कर रिबला में बाबेल के राजा के पास ले गए, और उसे दण्ड की आज्ञा द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न्होंने सिदकिय्याह के पुत्रों को उसके साम्हने घात किया और सिदकिय्याह की आंखें फोड़ डाली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पीतल की बेडिय़ों से जकड़ कर बाबेल को 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बाबेल के राजा नबूकदनेस्सर के उन्नीसवें वर्ष के पांचवें महीने के सातवें दिन को जल्लादों का प्रध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बूजरदान जो बाबेल के राजा का एक कर्मचारी था, यरूशलेम में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ने यहोवा के भवन और राजभवन और यरूशलेम के सब घरों को अर्थात हर एक बड़े घर को आग लगा कर फूं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रूशलेम के चारों ओर की सब शहरपनाह को कसदियो की पूरी सेना ने जो जल्लादों के प्रधान के संग थ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ो लोग नगर में रह गए थे, और जो लोग बाबेल के राजा के पास भाग गए थे, और साधारण लोग जो रह गए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 सभों को जल्लादों का प्रधान नबूजरदान बन्धुआ कर के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जल्लादों के प्रधान ने देश के कंगालों में से कितनों को दाख की बारियों की सेवा और काश्तक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को छोड़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होवा के भवन में जो पीतल के खम्भे थे और कुसिर्यां और पीतल का हौद जो यहोवा के भवन में था,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कसदी तोड़ कर उनका पीतल बाबेल को 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हण्डियों, फावडिय़ों, चिमटों, धूपदानों और पीतल के सब पात्रों को जिन से सेवा टहल होती थी, वे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करछे और कटोरियां जो सोने की थीं, और जो कुछ चान्दी का था, वह सब सोना, चान्दी, जल्लाद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धान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दोनों खम्भे, एक हौद और जो कुसिर्यां सुलैमान ने यहोवा के भवन के लिये बनाए थे, इन सब वस्तुओ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तल तौल से बाहर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एक एक खम्भे की ऊंचाई अठारह अठारह हाथ की थी और एक एक खम्भे के ऊपर तीन तीन हाथ ऊंची पीतल की एक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ंगनी थी, और एक एक कंगनी पर चारों ओर जो जाली और अनार बने थे, वे सब पीतल क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ल्लादों के प्रधान ने सरायाह महायाजक और उस के नीचे के याजक सपन्याह और तीनों द्वारपाल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ड़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नगर में से उसने एक हाकिम को पकड़ा जो योद्धाओं के ऊपर था, और जो पुरुष राजा के सम्मुख रहा कर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, उन में से पांच जन जो नगर में मिले, और सेनापति का मुन्शी जो लोगों को सेना में भरती किया करता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लोगों में से साठ पुरुष जो नगर में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न को जल्लादों का प्रधान नबूजरदान पकड़ कर रिबला के राजा के पास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बाबेल के राजा ने उन्हें हमात देश के रिबला में ऐसा मारा कि वे मर गए। यों यहूदी बन्धुआ ब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देश से निकाल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जो लोग यहूदा देश में रह गए, जिन को बाबेल के राजा नबूकदनेस्सर ने छोड़ दिया, उन पर उसने अही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ुत्र गदल्याह को जो शापान का पोता था अधिकारी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ब दलों के सब प्रधानों ने अर्थात नतन्याह के पुत्र इश्माएल कारेहू के पुत्र योहानान, नतोपा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न्हूमेत के पुत्र सरायाह और किसी माकाई के पुत्र याजन्याह ने और उनके जनों ने यह सुना, कि बाबे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ने गदल्याह को अधिकारी ठहराया है, तब वे अपने अपने जनों समेत मिस्पा में गदल्याह के पास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2026-10-21T10:25:14Z</dcterms:created>
  <dcterms:modified xsi:type="dcterms:W3CDTF">2026-10-21T10:25:14Z</dcterms:modified>
  <dc:title>2 राजा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