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க் காரியம் விசாரிக்கப்படுகிறபோது, அது மெய்யென்று காணப்பட்டது; ஆகையால் அவர்கள் இருவரும் மரத்திலே தூக்கிப்போடப்பட்டார்கள்; இது ராஜ சமுகத்திலே நாளாகமப்புஸ்தகத்திலே எழுதப்பட்ட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க் காரியம் விசாரிக்கப்படுகிறபோது, அது மெய்யென்று காணப்பட்டது; ஆகையால் அவர்கள் இருவரும் மரத்திலே தூக்கிப்போடப்பட்டார்கள்; இது ராஜ சமுகத்திலே நாளாகமப்புஸ்தகத்திலே எழுதப்பட்ட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ராஜாவாகிய அகாஸ்வேருவின் உக்கிரம் தணிந்தபோது, அவன் வஸ்தியையும் அவள் செய்ததையும் அவளைக்குறித்துத் தீர்மானிக்கப்பட்டதையும் நினை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ராஜாவாகிய அகாஸ்வேருவின் உக்கிரம் தணிந்தபோது, அவன் வஸ்தியையும் அவள் செய்ததையும் அவளைக்குறித்துத் தீர்மானிக்கப்பட்டதையும் நினை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ைச் சேவிக்கிறவனுடைய ஊழியக்காரர் அவனை நோக்கி: ரூபவதிகளாயிருக்கிற கன்னிப்பெண்களை ராஜாவுக்காகத் தேட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ைச் சேவிக்கிறவனுடைய ஊழியக்காரர் அவனை நோக்கி: ரூபவதிகளாயிருக்கிற கன்னிப்பெண்களை ராஜாவுக்காகத் தேட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ாக ராஜா தம்முடைய ராஜ்யத்தின் நாடுகளிலெல்லாம் விசாரிப்புக்காரரை வைக்கவேண்டும்; இவர்கள் ரூபவதிகளாயிருக்கிற சகல கன்னிப்பெண்களையும் கூட்டி, சூசான் அரமனையிலிருக்கிற கன்னிமாடத்துக்கு அழைத்துவந்து, ஸ்திரீகளைக் காவல்பண்ணுகிற ராஜாவின் பிரதானியாகிய யேகாயின் வசத்திலே ஒப்புவிக்கவேண்டும்; அவர்களுடைய சுத்திகரிப்புக்கு வேண்டியவைகள் அவர்களுக்குக் கொடுக்கப்ப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வின் கண்களுக்குப் பிரியமான கன்னி வஸ்திக்குப் பதிலாகப் பட்டத்து ஸ்திரீயாக வேண்டுமென்றார்கள்; இந்த வார்த்தை ராஜாவுக்கு நலமாய்த் தோன்றினபடியால் அப்படியே 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வின் கண்களுக்குப் பிரியமான கன்னி வஸ்திக்குப் பதிலாகப் பட்டத்து ஸ்திரீயாக வேண்டுமென்றார்கள்; இந்த வார்த்தை ராஜாவுக்கு நலமாய்த் தோன்றினபடியால் அப்படியே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ூசான் அரமனையிலே பென்யமீனியனாகிய கீசின் குமாரன் சீமேயினுடைய மகனாகிய யாவீரின் குமாரன் மொர்தெகாய் என்னும் பேருள்ள ஒரு யூதன் இ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ூசான் அரமனையிலே பென்யமீனியனாகிய கீசின் குமாரன் சீமேயினுடைய மகனாகிய யாவீரின் குமாரன் மொர்தெகாய் என்னும் பேருள்ள ஒரு யூதன் இ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பாபிலோன் ராஜாவாகிய நேபுகாத்நேச்சார் யூதாவின் ராஜாவாகிய எகொனியாவைப் பிடித்துக்கொண்டு போகிறபோது, அவனோடேகூட எருசலேமிலிருந்து பிடித்துக்கொண்டு போகப்பட்டவர்களில் ஒருவனா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பாபிலோன் ராஜாவாகிய நேபுகாத்நேச்சார் யூதாவின் ராஜாவாகிய எகொனியாவைப் பிடித்துக்கொண்டு போகிறபோது, அவனோடேகூட எருசலேமிலிருந்து பிடித்துக்கொண்டு போகப்பட்டவர்களில் ஒருவனா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ிறிய தகப்பன் குமாரத்தியாகிய எஸ்தர் என்னும் அத்சாளை வளர்த்தான்; அவளுக்குத் தாய்தகப்பனில்லை; அந்தப் பெண் ரூபவதியும் சௌந்தரியமுடையவளுமாயிருந்தாள்; அவள் தகப்பனும் அவள் தாயும் மரணமடைந்தபோது, மொர்தெகாய் அவளைத் தன் குமாரத்தியாக எடுத்து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வின் கட்டளையும் தீர்மானமும் பிரசித்தமாகி, அநேகம் பெண்கள் கூட்டப்பட்டு, சூசான் அரமனையிலுள்ள யேகாயின் வசத்தில் ஒப்புவிக்கப்படுகிறபோது, எஸ்தரும் ராஜாவின் அரமனைக்கு அழைத்துக்கொண்டுபோகப்பட்டு, ஸ்திரீகளைக் காவல்பண்ணுகிற யேகாயின் வசத்தில் ஒப்புவிக்கப்பட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ெண் அவன் பார்வைக்கு நன்றாயிருந்ததினால், அவளுக்கு அவன் கண்களிலே தயைகிடைத்தது; ஆகையால் அவளுடைய சுத்திகரிப்புக்கு வேண்டியவைகளையும், அவளுக்குத் தேவையான மற்றவைகளையும் அவளுக்குக் கொடுக்கவும், ராஜ அரமனையிலிருக்கிற ஏழு தாதிமார்களை அவளுக்கு நியமிக்கவும் ஜாக்கிரதைப்பட்டு கன்னிமாடத்தில் சிறந்த ஒரு இடத்திலே அவளையும் அவள் தாதிமார்களையும் வை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ஸ்தரோவென்றால் தன் குலத்தையும், தன் பூர்வோத்தரத்தையும் அறிவிக்காதிருந்தாள்; மொர்தெகாய் அதைத் தெரிவிக்கவேண்டாமென்று கற்பித்த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ஸ்தரோவென்றால் தன் குலத்தையும், தன் பூர்வோத்தரத்தையும் அறிவிக்காதிருந்தாள்; மொர்தெகாய் அதைத் தெரிவிக்கவேண்டாமென்று கற்பித்த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ஸ்தருடைய சுகசெய்தியையும் அவளுக்கு நடக்குங்காரியத்தையும் அறிய மொர்தெகாய் நாடோறும் கன்னிமாடத்து முற்றத்துக்கு முன்பாக உலாவ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ஸ்தருடைய சுகசெய்தியையும் அவளுக்கு நடக்குங்காரியத்தையும் அறிய மொர்தெகாய் நாடோறும் கன்னிமாடத்து முற்றத்துக்கு முன்பாக உலாவ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வ்வொரு பெண்ணும் ஆறுமாதம் வெள்ளைப்போளத் தைலத்தினாலும், ஆறுமாதம் சுகந்தவர்க்கங்களினாலும் தங்களுக்குரிய மற்றச் சுத்திகரிப்புகளினாலும் ஜோடிக்கப்படுகிற நாட்கள் நிறைவேறி, இவ்விதமாய் ஸ்திரீகளின் முறைமைப்படி பன்னிரண்டு மாதமாகச் செய்யப்பட்டுத் தீர்ந்தபின்பு, ராஜாவாகிய அகாஸ்வேருவினிடத்தில் பிரவேசிக்க, அவளவளுடைய முறை வருகிற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ஜோடிக்கப்பட்ட பெண் ராஜாவினிடத்தில் பிரவேசிப்பாள்; கன்னிமாடத்திலிருந்து தன்னோடேகூட ராஜ அரமனைக்குப்போக, அவள் தனக்கு வேண்டுமென்று கேட்பவையெல்லாம் அவளுக்குக் கொடுக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ஜோடிக்கப்பட்ட பெண் ராஜாவினிடத்தில் பிரவேசிப்பாள்; கன்னிமாடத்திலிருந்து தன்னோடேகூட ராஜ அரமனைக்குப்போக, அவள் தனக்கு வேண்டுமென்று கேட்பவையெல்லாம் அவளுக்குக் கொடுக்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யங்காலத்திலே அவள் உள்ளே பிரவேசித்து, காலமே, அபிமான ஸ்திரீகளைக் காவல்பண்ணுகிற ராஜாவின் பிரதானியாகிய சாஸ்காசுடைய விசாரிப்புக்குள்ளிருக்கிற ஸ்திரீகளின் இரண்டாம், மாடத்துக்குத் திரும்பிவருவாள்; ராஜா தன்னை விரும்பிப் பேர்சொல்லி அழைத்தாலொழிய அவள் ஒருபோதும் ராஜாவினிடத்தில் பிரவேசிக்கக் கூ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ொர்தெகாய் தனக்குக் குமாரத்தியாய் ஏற்றுக்கொண்டவளும், அவன் சிறிய தகப்பனாகிய அபியாயேலின் குமாரத்தியுமாகிய எஸ்தர் ராஜாவினிடத்தில் பிரவேசிக்கிறதற்கு முறைவந்தபோது, அவள் ஸ்திரீகளைக் காவல்பண்ணுகிற ராஜாவின் பிரதானியாகிய யேகாய் நியமித்த காரியமேயல்லாமல் வேறொன்றும் கேட்கவில்லை; எஸ்தருக்குத் தன்னைக் காண்கிற எல்லார் கண்களிலும் தயை கிடை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ஸ்தர் ராஜாவாகிய அகாஸ்வேரு அரசாளுகிற ஏழாம் வருஷம் தேபேத் மாதமாகிய பத்தாம் மாதத்திலே ராஜாவினிடத்தில் அரமனைக்கு அழைத்துக்கொண்டு போகப்பட்ட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ஸ்தர் ராஜாவாகிய அகாஸ்வேரு அரசாளுகிற ஏழாம் வருஷம் தேபேத் மாதமாகிய பத்தாம் மாதத்திலே ராஜாவினிடத்தில் அரமனைக்கு அழைத்துக்கொண்டு போகப்பட்ட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சகல ஸ்திரீகளைப்பார்க்கிலும் எஸ்தர்மேல் அன்புவைத்தான்; சகல கன்னிகைகளைப்பார்க்கிலும் அவளுக்கு அவன் சமுகத்தில் அதிக தயையும் பட்சமும் கிடைத்தது; ஆகையால் அவன் ராஜகிரீடத்தை அவள் சிரசின்மேல் வைத்து, அவளை வஸ்தியின் ஸ்தானத்திலே பட்டத்து ஸ்திரீயாக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ன்னுடைய எல்லாப் பிரபுக்களுக்கும் ஊழியக்காரருக்கும், எஸ்தரினிமித்தம் ஒரு பெரியவிருந்துசெய்து, நாடுகளுக்குச் சலக்கரணை உண்டாக்கி, ராஜஸ்திதிக்குத்தக்க வெகுமானங்களைக் கொ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ன்னுடைய எல்லாப் பிரபுக்களுக்கும் ஊழியக்காரருக்கும், எஸ்தரினிமித்தம் ஒரு பெரியவிருந்துசெய்து, நாடுகளுக்குச் சலக்கரணை உண்டாக்கி, ராஜஸ்திதிக்குத்தக்க வெகுமானங்களைக் கொடு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ரண்டாந்தரம் கன்னிகைகள் சேர்க்கப்படும்போது, மொர்தெகாய் தன் அரமனை வாசலில் உட்கார்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ஸ்தர் மொர்தெகாய் தனக்குக் கற்பித்திருந்தபடி, தன் பூர்வோத்தரத்தையும் தன் குலத்தையும் தெரிவிக்காதிருந்தாள்; எஸ்தர் மொர்தெகாய் இடத்திலே வளரும்போது அவன் சொற்கேட்டு நடந்ததுபோல, இப்பொழுதும் அவன் சொற்கேட்டு நடந்துவந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ஸ்தர் மொர்தெகாய் தனக்குக் கற்பித்திருந்தபடி, தன் பூர்வோத்தரத்தையும் தன் குலத்தையும் தெரிவிக்காதிருந்தாள்; எஸ்தர் மொர்தெகாய் இடத்திலே வளரும்போது அவன் சொற்கேட்டு நடந்ததுபோல, இப்பொழுதும் அவன் சொற்கேட்டு நடந்துவந்த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ட்களில் மொர்தெகாய் ராஜா அரமனை வாசலில் உட்கார்ந்திருக்கிறபோது, வாசல்காக்கிற ராஜாவின் இரண்டு பிரதானிகளாகிய பிக்தானும் தேரேசும் வர்மம் வைத்து, ராஜாவாகிய அகாஸ்வேருவின்மேல் கைபோட வகைதேட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ட்களில் மொர்தெகாய் ராஜா அரமனை வாசலில் உட்கார்ந்திருக்கிறபோது, வாசல்காக்கிற ராஜாவின் இரண்டு பிரதானிகளாகிய பிக்தானும் தேரேசும் வர்மம் வைத்து, ராஜாவாகிய அகாஸ்வேருவின்மேல் கைபோட வகைதேட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க் காரியம் மொர்தெகாய்க்குத் தெரியவந்ததினால், அவன் அதை ராஜாத்தியாகிய எஸ்தருக்கு அறிவித்தான்; எஸ்தர் மொர்தெகாயின் பேரால் அதை ராஜாவுக்குச் சொன்ன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க் காரியம் மொர்தெகாய்க்குத் தெரியவந்ததினால், அவன் அதை ராஜாத்தியாகிய எஸ்தருக்கு அறிவித்தான்; எஸ்தர் மொர்தெகாயின் பேரால் அதை ராஜாவுக்குச் சொன்ன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ന്വേഷണം ചെയ്താറെ കാര്യം സത്യമെന്നു കണ്ടു അവരെ രണ്ടുപോരെയും കഴുവിന്മേൽ തൂക്കിക്കളഞ്ഞു;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മുമ്പിൽ ദിനവൃത്താന്തപുസ്തകത്തിൽ എഴുതി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ിന്റെശേഷം അഹശ്വേരോശ്‌രാജാവിന്റെ ക്രോധം ശമിച്ചപ്പോൾ അവൻ വസ്ഥിയെയും അവൾ ചെയ്തത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െക്കുറിച്ചു കല്പിച്ച വിധിയെയും ഓ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ോൾ രാജാവിന്റെ സേവകന്മാരായ ഭൃത്യന്മാർ പറഞ്ഞതു: രാജാവിന്നു വേണ്ടി സൌന്ദര്യമുള്ള യുവതികള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യകമാരെ അന്വേഷിക്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ാജാവു രാജ്യത്തിലെ സകലസംസ്ഥാനങ്ങളിലും ഉദ്യോഗസ്ഥന്മാരെ നിയമിക്കേണം; അവർ സൌന്ദര്യമുള്ള യുവതികള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കന്യകമാരെയും ശേഖരിച്ചു ശൂശൻ രാജധാനിയിലെ അന്തഃപുരത്തിൽ രാജാവിന്റെ ഷണ്ഡനായി അന്തഃപുരപാല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ഗായിയുടെ വിചാരണയിൽ ഏല്പിക്കയും അവർക്കു ശുദ്ധീകരണത്തിന്നു വേണ്ടുന്ന വസ്തുക്കൾ കൊടുക്കയും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ാജാവിന്നു ബോധിച്ച യുവതി വസ്ഥിക്കു പകരം രാജ്ഞിയായിരിക്കട്ടെ. ഈ കാര്യം രാജാവിന്നു ബോധിച്ച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തന്നേ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ശൂശൻ രാജധാനിയിൽ ബെന്യാമീന്യനായ കീശിന്റെ മകനായ ശിമെയിയുടെ മകനായ യായീരിന്റെ മകൻ മൊർദ്ദെഖ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രുള്ള യെഹൂദൻ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ാബേൽരാജാവായ നെബൂഖദ്നേസർ പിടിച്ചു കൊണ്ടുപോയ യെഹൂദാരാജാവായ യെഖൊന്യാവോടുകൂടെ കൊണ്ടുപോ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സികളുടെ കൂട്ടത്തിൽ അവനെയും യെരൂശലേമിൽനിന്നു കൊണ്ടുപോ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തന്റെ ചിറ്റപ്പന്റെ മകളായ എസ്ഥേർ എന്ന ഹദസ്സെക്കു അമ്മയപ്പന്മാർ ഇല്ലായ്കകൊണ്ടു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ർത്തിയിരുന്നു. ഈ യുവതി രൂപവതിയും സുമുഖിയും ആയിരുന്നു; അവളുടെ അപ്പനും അമ്മയും മരിച്ച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ൊർദ്ദെഖായി അവളെ തനിക്കു മകളായിട്ടു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ാജാവിന്റെ കല്പനയും വിധിയും പരസ്യമായപ്പോൾ അനേകം യുവതികളെ ശേഖരിച്ചു ശൂശൻ രാജധാനിയിൽ ഹേഗ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ചാരണയിൽ ഏല്പിച്ച കൂട്ടത്തിൽ എസ്ഥേരിനെയും രാജധാനിയിലെ അന്തഃപുരപാലകനായ ഹേഗായിയുടെ വിചാരണ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 യുവതിയെ അവന്നു ബോധിച്ചു; അവളോടു പക്ഷം തോന്നി; അവൻ അവളുടെ ശുദ്ധീകരണത്തിന്നു വേണ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ുക്കളെയും ഉപജീവനവീതത്തെയും രാജധാനിയിൽനിന്നു കൊടുക്കേണ്ടുന്ന ഏഴു ബാല്യക്കാരത്തികളെയും അവ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ഗത്തിൽ കൊടുത്തു; അവളെയും അവളുടെ ബാല്യക്കാരത്തികളെയും അന്തഃപുരത്തിലെ ഉത്തമമായ സ്ഥലത്തു ആ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സ്ഥേർ തന്റെ ജാതിയും കുലവും അറിയിച്ചില്ല; അതു അറിയിക്കരുതു എന്നു മൊർദ്ദേഖായി അവ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എസ്ഥേരിന്റെ സുഖവർത്തമാനവും അവൾക്കു എന്തെല്ലാമാകുമെന്നുള്ളതും അറിയേണ്ടതിന്നു മൊർദ്ദേഖ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പ്രതി അന്തഃപുരത്തിന്റെ മുറ്റത്തിന്നു മുമ്പാകെ നടന്ന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ഓരോ യുവതിക്കു പന്ത്രണ്ടു മാസം സ്ത്രീജനത്തിന്നു വേണ്ടിയുള്ള നിയമപ്രകാരം ചെയ്തു കഴിഞ്ഞശേഷം--ആ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സം മൂർതൈലവും ആറുമാസം സുഗന്ധവർഗ്ഗവും സ്ത്രീകൾക്കു ശുദ്ധീകരണത്തിന്നു വേണ്ടിയുള്ള മ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ുക്കളുംകൊണ്ടു അവരുടെ ശുദ്ധീകരണകാലം തികയും--ഓരോരുത്തിക്കു അഹശ്വേരോശ് രാജാവിന്റ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വാൻ മുറ വര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ഓരോ യുവതി രാജസന്നിധിയിൽചെല്ലും; അന്തഃപുരത്തിൽ നിന്നു രാജധാനിയോളം തന്നോടുകൂടെ കൊണ്ടുപോ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 ചോദിക്കുന്ന സകലവും അവൾക്ക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ന്ധ്യാസമയത്തു അവൾ ചെല്ലുകയും പ്രഭാതകാലത്തു രാജാവിന്റെ ഷണ്ഡനായി വെപ്പാട്ടികളുടെ പാല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യസ്ഗസിന്റെ വിചാരണയിലുള്ള രണ്ടാമത്തെ അന്തഃപുരത്തിലേക്കു മടങ്ങിപ്പോകയും ചെയ്യും; രാജാവിന്നു അവ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ഷ്ടം തോന്നീട്ടു അവളെ പേർ പറഞ്ഞു വിളിച്ചല്ലാതെ പിന്നെ അവൾക്കു രാജസന്നിധിയിൽ ചെന്നു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മൊർദ്ദെഖായി തനിക്കു മകളായിട്ടെടുത്തിരുന്ന അവന്റെ ചിറ്റപ്പൻ അബീഹയീലിന്റെ മകളായ എസ്ഥേര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സന്നിധിയിൽ ചെല്ലുവാൻ മുറ വന്നപ്പോൾ അവൾ രാജാവിന്റെ ഷണ്ഡനും അന്തഃപുരപാലകനുമായ ഹേഗായി പറഞ്ഞ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മല്ലാതെ ഒന്നും ചോദിച്ചില്ല. എന്നാൽ എസ്ഥേരിനെ കണ്ട എല്ലാവർക്കും അവളോടു പ്രീതി തോ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എസ്ഥേരിനെ അഹശ്വേരോശ് രാജാവിന്റെ വാഴ്ചയുടെ ഏഴാം ആണ്ടു തേബേത്ത് മാസമായ പത്താം മാസ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ധാനിയിൽ അവന്റെ അടുക്കലേക്കു കൂട്ടിക്കൊണ്ട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രാജാവു എസ്ഥേരിനെ സകലസ്ത്രീകളെക്കാളും അധികം സ്നേഹിച്ചു; സകലകന്യകമാരിലും അധികം കൃപയും പക്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ോടു തോന്നീട്ടു അവൻ രാജകിരീടം അവളുടെ തലയിൽ വെച്ചു അവളെ വസ്ഥിക്കു പകരം രാജ്ഞിയ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ാജാവു തന്റെ സകലപ്രഭുക്കന്മാർക്കും ഭൃത്യന്മാർക്കും എസ്ഥേരിന്റെ വിരുന്നായിട്ടു ഒരു വലിയ വ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ച്ചു; അവൻ സംസ്ഥാനങ്ങൾക്കു ഒരു വിമോചനവും കല്പിച്ചു; രാജപദവിക്കൊത്തവണ്ണം സമ്മാനങ്ങള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രണ്ടാം പ്രാവശ്യം കന്യകമാരെ ശേഖരിച്ചപ്പോൾ മൊർദ്ദെഖായി രാജാവിന്റെ വാതിൽക്കൽ ഇരു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ൊർദ്ദെഖായി കല്പിച്ചതുപോലെ എസ്ഥേർ തന്റെ കുലവും ജാതിയും അറിയിക്കാതെയിരുന്നു; എസ്ഥ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ൊർദ്ദെഖായിയുടെ അടുക്കൽ വളർന്നപ്പോഴത്തെപ്പോലെ പിന്നെയും അവന്റെ കല്പന അനുസരിച്ച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 കാലത്തു മൊർദ്ദെഖായി രാജാവിന്റെ വാതിൽക്കൽ ഇരിക്കുമ്പോൾ വാതിൽകാവൽക്കാരിൽ രാജാവിന്റെ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ഷണ്ഡന്മാരായ ബിഗ്ദ്ധാനും തേരെശും ക്രുദ്ധിച്ചു അഹശ്വേരോശ്‌രാജാവിനെ കയ്യേറ്റം ചെയ്‍വാൻ തരം അന്വേ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ൊർദ്ദെഖായി കാര്യം അറിഞ്ഞു എസ്ഥേർരാജ്ഞിക്കു അറിവുകൊടുത്തു; എസ്ഥേർ അതു മൊർദ്ദെഖായിയുടെ നാമ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െ ഗ്രഹ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2026-10-20T02:03:41Z</dcterms:created>
  <dcterms:modified xsi:type="dcterms:W3CDTF">2026-10-20T02:03:41Z</dcterms:modified>
  <dc:title>എസ്തേർ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