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o they brought the ark of God, and set it in the midst of the tent that David had pitched for it: and they offered burnt sacrifices and peace offerings before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o they brought the ark of God, and set it in the midst of the tent that David had pitched for it: and they offered burnt sacrifices and peace offerings before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David had made an end of offering the burnt offerings and the peace offerings, he blessed the people in the name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David had made an end of offering the burnt offerings and the peace offerings, he blessed the people in the name of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ealt to every one of Israel, both man and woman, to every one a loaf of bread, and a good piece of flesh, and a flagon of win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ealt to every one of Israel, both man and woman, to every one a loaf of bread, and a good piece of flesh, and a flagon of win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appointed certain of the Levites to minister before the ark of the LORD, and to record, and to thank and praise the LORD God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appointed certain of the Levites to minister before the ark of the LORD, and to record, and to thank and praise the LORD God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aph the chief, and next to him Zechariah, Jeiel, and Shemiramoth, and Jehiel, and Mattithiah, and Eliab, and Benaiah, and Obededom: and Jeiel with psalteries and with harps; but Asaph made a sound with cymbal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aph the chief, and next to him Zechariah, Jeiel, and Shemiramoth, and Jehiel, and Mattithiah, and Eliab, and Benaiah, and Obededom: and Jeiel with psalteries and with harps; but Asaph made a sound with cymbal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aph the chief, and next to him Zechariah, Jeiel, and Shemiramoth, and Jehiel, and Mattithiah, and Eliab, and Benaiah, and Obededom: and Jeiel with psalteries and with harps; but Asaph made a sound with cymbal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naiah also and Jahaziel the priests with trumpets continually before the ark of the covenant of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naiah also and Jahaziel the priests with trumpets continually before the ark of the covenant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on that day David delivered first this psalm to thank the LORD into the hand of Asaph and his brethr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on that day David delivered first this psalm to thank the LORD into the hand of Asaph and his brethr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ive thanks unto the LORD, call upon his name, make known his deeds among the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ive thanks unto the LORD, call upon his name, make known his deeds among the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ng unto him, sing psalms unto him, talk all of you of all his wondrous work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lory all of you in his holy name: let the heart of them rejoice that seek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lory all of you in his holy name: let the heart of them rejoice that seek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ek the LORD and his strength, seek his face continuall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Remember his marvellous works that he has done, his wonders, and the judgments of his mou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 all of you seed of Israel his servant, all of you children of Jacob, his chosen on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is the LORD our God; his judgments are in all th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 all of you mindful always of his covenant; the word which he commanded to a thousand generatio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Even of the covenant which he made with Abraham, and of his oath unto Isaac;]]></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as confirmed the same to Jacob for a law, and to Israel for an everlasting covenan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aying, Unto you will I give the land of Canaan, the lot of your inheritanc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all of you were but few, even a few, and strangers in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went from nation to nation, and from one kingdom to another peop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went from nation to nation, and from one kingdom to another peop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e suffered no man to do them wrong: yea, he reproved kings for their sak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aying, Touch not mine anointed, and do my prophets no har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aying, Touch not mine anointed, and do my prophets no har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ing unto the LORD, all the earth; show forth from day to day his salvat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Declare his glory among the heathen; his marvellous works among all nation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Declare his glory among the heathen; his marvellous works among all natio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great is the LORD, and greatly to be praised: he also is to be feared above all go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great is the LORD, and greatly to be praised: he also is to be feared above all god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ll the gods of the people are idols: but the LORD made the heaven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Glory and honour are in his presence; strength and gladness are in his pla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Glory and honour are in his presence; strength and gladness are in his plac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Give unto the LORD, all of you families of the people, give unto the LORD glory and streng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Give unto the LORD, all of you families of the people, give unto the LORD glory and streng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Give unto the LORD the glory due unto his name: bring an offering, and come before him: worship the LORD in the beauty of holines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Give unto the LORD the glory due unto his name: bring an offering, and come before him: worship the LORD in the beauty of holines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ear before him, all the earth: the world also shall be stable, that it be not mov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ear before him, all the earth: the world also shall be stable, that it be not mov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Let the heavens be glad, and let the earth rejoice: and let men say among the nations, The LORD reign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Let the heavens be glad, and let the earth rejoice: and let men say among the nations, The LORD reign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Let the sea roar, and the fullness thereof: let the fields rejoice, and all that is there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shall the trees of the wood sing out at the presence of the LORD, because he comes to judge the ear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shall the trees of the wood sing out at the presence of the LORD, because he comes to judge the ear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O give thanks unto the LORD; for he is good; for his mercy endures for ev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y all of you, Save us, O God of our salvation, and gather us together, and deliver us from the heathen, that we may give thanks to your holy name, and glory in your prais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y all of you, Save us, O God of our salvation, and gather us together, and deliver us from the heathen, that we may give thanks to your holy name, and glory in your prais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y all of you, Save us, O God of our salvation, and gather us together, and deliver us from the heathen, that we may give thanks to your holy name, and glory in your prais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lessed be the LORD God of Israel for ever and ever. And all the people said, Amen, and praised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lessed be the LORD God of Israel for ever and ever. And all the people said, Amen, and praised the LOR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he left there before the ark of the covenant of the LORD Asaph and his brethren, to minister before the ark continually, as every day's work requir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he left there before the ark of the covenant of the LORD Asaph and his brethren, to minister before the ark continually, as every day's work requir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he left there before the ark of the covenant of the LORD Asaph and his brethren, to minister before the ark continually, as every day's work requir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bededom with their brethren, threescore and eight; Obededom also the son of Jeduthun and Hosah to be porter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Zadok the priest, and his brethren the priests, before the tabernacle of the LORD in the high place that was at Gibe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Zadok the priest, and his brethren the priests, before the tabernacle of the LORD in the high place that was at Gibe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Zadok the priest, and his brethren the priests, before the tabernacle of the LORD in the high place that was at Gibe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o offer burnt offerings unto the LORD upon the altar of the burnt offering continually morning and evening, and to do according to all that is written in the law of the LORD, which he commanded Isra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ith them Heman and Jeduthun, and the rest that were chosen, who were expressed by name, to give thanks to the LORD, because his mercy endures for ev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ith them Heman and Jeduthun, and the rest that were chosen, who were expressed by name, to give thanks to the LORD, because his mercy endures for ev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ith them Heman and Jeduthun with trumpets and cymbals for those that should make a sound, and with musical instruments of God. And the sons of Jeduthun were porter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ith them Heman and Jeduthun with trumpets and cymbals for those that should make a sound, and with musical instruments of God. And the sons of Jeduthun were porter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all the people departed every man to his house: and David returned to bless his hous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all the people departed every man to his house: and David returned to bless his hou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தேவனுடைய பெட்டியை உள்ளே கொண்டுவந்தபோது, தாவீது அதற்குப் போட்ட கூடாரத்தின் நடுவே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வைத்து, தேவனுடைய சந்நிதியில் சர்வாங்க தகனபலிகளையும் சமாதானபலிகளையும்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து சர்வாங்க தகனபலிகளையும் சமாதானபலிகளையும் செலுத்தித் தீர்ந்தபின்பு, அவன் ஜன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லே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ஷர் தொடங்கி ஸ்திரீகள்மட்டும், இஸ்ரவேலராகிய அனைவருக்கும் அவரவருக்கு ஒவ்வொரு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இறைச்சித் துண்டையும், ஒவ்வொருபடி திராட்சரசத்தையும் பங்கிட்டு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ன் தேவனாகிய கர்த்தரைப் பிரஸ்தாபம்பண்ணித் துதித்துப் புகழுகிறதற்கு கர்த்தருடைய பெ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ச் சேவிக்கத்தக்க லேவியரில் சிலரை நிய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ல் ஆசாப் தலைவனும், சகரியா அவனுக்கு இரண்டாவதுமாயிருந்தான்; ஏயெல், செமிரமோத், யெ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தியா, எலியாப், பெனாயா, ஓபேத்ஏதோம், ஏயெல் என்பவர்கள் தம்புரு சுரமண்டலம்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வாத்தியங்களை வாசிக்கவும், ஆசாப் கைத்தாளங்களைக் கொட்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யா, யாகாசியேல் என்னும் ஆசாரியர் எப்போதும் தேவனுடைய உடன்படிக்கைப் பெட்டி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ளை ஊதவும் நியமி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 ஆரம்பித்த அந்நாளிலேதானே கர்த்தருக்குத் துதியாகப் பாடும்படி தாவீது ஆசாப்பிடத்தி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டத்திலும் கொடுத்த சங்கீத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த் துதித்து, அவருடைய நாமத்தைப் பிரஸ்தாபமாக்குங்கள்; அவருடைய செய்கைகளை ஜன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ப் பாடி, அவரைக் கீர்த்தனம்பண்ணி அவருடைய அதிசயங்களையெல்லாம் தியானித்துப் பே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டைய பரிசுத்த நாமத்தைக்குறித்து மேன்மைபாராட்டுங்கள்; கர்த்தரைத் தேடுகிறவர்களின்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ழ்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யும் அவர் வல்லமையையும் நாடுங்கள்; அவர் சமுகத்தை நித்தமும் தே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டைய தாசனாகிய இஸ்ரவேலின் சந்ததியே! அவரால் தெரிந்துகொள்ளப்பட்டவர்களாகிய யாக்கோபி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செய்த அதிசயங்களையும் அற்புதங்களையும், அவர் வாக்கின் நியாயத்தீர்ப்புகளையும் நினைவுகூ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 நம்முடைய தேவனாகிய கர்த்தர்; அவருடைய நியாயத்தீர்ப்புகள் பூமியெங்கும் விள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யிரந்தலைமுறைக்கென்று அவர் கட்டளையிட்ட வாக்கையும், ஆபிரகாமோடே அவர் பண்ணின உடன்படிக்கை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ஈசாக்குக்கு இட்ட ஆணையையும் என்றென்றைக்கும் நினை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 யாக்கோபுக்குப் பிரமாணமாகவும், இஸ்ரவேலுக்கு நித்திய உடன்படிக்கையாகவும் உறுதி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 சுதந்தரபாகமாக கானான் தேசத்தை உனக்குத் தரு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க்காலத்தில் அவர்கள் கொஞ்சத்தொகைக்குட்பட்ட சொற்பஜனங்களும் பரதேசிகளு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ஒரு ஜனத்தை விட்டு மறு ஜனத்தண்டைக்கும், ஒரு ராஜ்யத்தை விட்டு மறு தேசத்தாரண்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யொடுக்கும்படி ஒருவருக்கும் இடங்கொடாமல், அவர்கள் நிமித்தம் ராஜாக்களை கடி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ன் அபிஷேகம்பண்ணினவர்களை நீங்கள் தொடாமலும், என்னுடைய தீர்க்கதரிசிகளுக்குத் தீங்குசெய்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மியின் சகல குடிகளே, கர்த்தரைப்பாடி, நாளுக்குநாள் அவருடைய ரட்சிப்பைச் சுவிசேஷமாய் அறி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ஜாதிகளுக்குள்ளும் அவருடைய மகிமையையும், சகல ஜனங்களுக்குள்ளும் அவருடைய அதிச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ரித்துச்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 பெரியவரும் மிகவும் துதிக்கப்படத்தக்கவருமாயிருக்கிறார்; எல்லா தேவர்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த்தக்கவ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கல ஜனங்களுடைய தேவர்களும் விக்கிரகங்கள்தானே; கர்த்தரோ வானங்களை உண்டாக்கி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கிமையும் கனமும் அவர் சமுகத்தில் இருக்கிறது; வல்லமையும் மகிழ்ச்சியும் அவர்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ஜனங்களின் வம்சங்களே, கர்த்தருக்கு மகிமையையும் வல்லமையையும் செலுத்துங்கள்; கர்த்தருக்கே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ர்த்தருக்கு அவருடைய நாமத்திற்குரிய மகிமையைச் செலுத்தி, காணிக்கைகளைக் கொண்டுவந்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பிரவேசியுங்கள்; பரிசுத்த அலங்காரத்துடனே கர்த்தரைத் தொழுது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லோகத்தாரே, நீங்கள் யாவரும் அவருக்கு முன்பாக நடுங்குங்கள்; அவர் பூச்சக்கரத்தை அசையா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ப்படுத்து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வானங்கள் மகிழ்ந்து, பூமி பூரிப்பதாக; கர்த்தர் ராஜரிகம்பண்ணுகிறார் என்று ஜாதி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முத்திரமும் அதின் நிறைவும் முழங்கி, நாடும் அதிலுள்ள யாவும் களிகூரு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கர்த்தருக்கு முன்பாகக் காட்டுவிருட்சங்களும் கெம்பீரிக்கும்; அவர் பூமியை நியாயந்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ர்த்தரைத் துதியுங்கள், அவர் நல்லவர், அவர் கிருபை என்றுமு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ங்கள் ரட்சிப்பின் தேவனே, நாங்கள் உமது பரிசுத்த நாமத்தைப் போற்றி, உம்மைத் துதிக்கிற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பாராட்டும்படிக்கு, எங்களை ரட்சித்து, எங்களைச் சேர்த்துக்கொண்டு, ஜாதிகளுக்கு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யருளுமெ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ஸ்ரவேலின் தேவனாகிய கர்த்தருக்கு சதாகாலங்களிலும் ஸ்தோத்திரமுண்டாவதாக, அதற்கு ஜனங்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மென் என்று சொல்லிக் கர்த்தரைத் து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ன்பு பெட்டிக்கு முன்பாக நித்தம் அன்றாடக முறையாய்ச் சேவிக்கும்படி, அவன் அங்கே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 பெட்டிக்கு முன்பாக ஆசாப்பையும், அவன் சகோதரரையும், ஓபேத்ஏதோமையு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ய அறுபத்தெட்டுப்பேரையும்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எதித்தூனின் குமாரனாகிய இந்த ஓபேத்ஏதோமையும் ஓசாவையும் வாசல்காக்கிறவர்களா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கிபியோனிலுள்ள மேட்டின் மேலிருக்கிற கர்த்தருடைய வாசஸ்தலத்திற்கு முன்பாக இருக்கிற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பீடத்தின்மேல் சர்வாங்க தகனங்களை நித்தமும், அந்திசந்தியில் கர்த்தர் இஸ்ரவேலுக்குக் கற்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ல் எழுதியிருக்கிறபடியெல்லாம் கர்த்தருக்குச் செலுத்துவ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ங்கே அவன் ஆசாரியனாகிய சாதோக்கையும், அவன் சகோதரராகிய ஆசாரியரையும்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வர்களோடுங்கூட ஏமானையும், எதித்தூனையும், பேர்பேராகக் குறித்துத் தெரிந்துகொள்ளப்பட்ட மற்ற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ரையும் கர்த்தருடைய கிருபை என்றுமுள்ளது என்று அவரைத் துதி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ரிகைகளையும் கைத்தாளங்களையும் தேவனைப் பாடுகிறதற்குரிய கீதவாத்தியங்களையும் தொனிக்கச்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ன் ஏமானையும் எதித்தூனையும் வைத்து, எதித்தூனின் குமாரரை வாசல்காக்கிறவர்களாக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ன்பு ஜனங்கள் எல்லாரும் அவரவர் தங்கள் வீட்டிற்குப் போனார்கள்; தாவீதும் தன்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க்கத்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6]]></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2026-10-21T05:07:04Z</dcterms:created>
  <dcterms:modified xsi:type="dcterms:W3CDTF">2026-10-21T05:07:04Z</dcterms:modified>
  <dc:title>1 நாளாகமம்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