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ஈராம் சாலொமோனுக்கு வேண்டியமட்டும் கேதுருமரங்களையும் தேவதாரி விருட்சங்களையும் கொடுத்துக் கொண்டுவ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லொமோன் ஈராமின் அரமனைக்குப் போஜனத்திற்காக இருபதினாயிரக்கலம் கோதுமையையும், இடித்துப்பிழிந்த ஒலிவமரங்களின் இருபதுகல எண்ணெயையும் கொடுத்தான்; இப்படிச் சாலொமோன் ஈராமுக்கு வருஷாந்தரம் கொடுத்துவ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லொமோன் ஈராமின் அரமனைக்குப் போஜனத்திற்காக இருபதினாயிரக்கலம் கோதுமையையும், இடித்துப்பிழிந்த ஒலிவமரங்களின் இருபதுகல எண்ணெயையும் கொடுத்தான்; இப்படிச் சாலொமோன் ஈராமுக்கு வருஷாந்தரம் கொடுத்துவ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லொமோனுக்குச் சொல்லியிருந்தபடியே அவனுக்கு ஞானத்தைத் தந்தருளினார்; ஈராமுக்கும் சாலொமோனுக்கும் சமாதானம் உண்டாயிருந்து, இருவரும் உடன்படிக்கை பண்ணிக்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லொமோனுக்குச் சொல்லியிருந்தபடியே அவனுக்கு ஞானத்தைத் தந்தருளினார்; ஈராமுக்கும் சாலொமோனுக்கும் சமாதானம் உண்டாயிருந்து, இருவரும் உடன்படிக்கை பண்ணிக்கொ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இஸ்ரவேலரெல்லாரிலும் ஊழியத்துக்கு முப்பதினாயிரம் அமஞ்சி ஆட்களைப் பிட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இஸ்ரவேலரெல்லாரிலும் ஊழியத்துக்கு முப்பதினாயிரம் அமஞ்சி ஆட்களைப் பிட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ில் ஒவ்வொரு மாத்திற்குப் பதினாயிரம்பேரை மாற்றி மாற்றி, லீபனோனுக்கு அனுப்பினான்; அவர்கள் ஒரு மாதம் லீபனோனிலும், இரண்டு மாதம் தங்கள் வீடுகளிலும் இருப்பார்கள்; அதோனீராம் அந்த அமஞ்சி ஆட்களின்மேல் விசாரிப்புக்காரனாய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ில் ஒவ்வொரு மாத்திற்குப் பதினாயிரம்பேரை மாற்றி மாற்றி, லீபனோனுக்கு அனுப்பினான்; அவர்கள் ஒரு மாதம் லீபனோனிலும், இரண்டு மாதம் தங்கள் வீடுகளிலும் இருப்பார்கள்; அதோனீராம் அந்த அமஞ்சி ஆட்களின்மேல் விசாரிப்புக்காரனாய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லொமோனிடத்தில் சுமை சுமக்கிறவர்கள் எழுபதினாயிரம்பேரும், மலைகளில் மரம் வெட்டுகிறவர்கள் எண்பதினாயிரபேர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லொமோனிடத்தில் சுமை சுமக்கிறவர்கள் எழுபதினாயிரம்பேரும், மலைகளில் மரம் வெட்டுகிறவர்கள் எண்பதினாயிரபேர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ைத்தவிர வேலையை விசாரித்து வேலையாட்களைக் கண்காணிக்கிறதற்கு தலைமையான விசாரிப்புக்காரர் மூவாயிரத்து முந்நூறுபேரும் இ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ைத்தவிர வேலையை விசாரித்து வேலையாட்களைக் கண்காணிக்கிறதற்கு தலைமையான விசாரிப்புக்காரர் மூவாயிரத்து முந்நூறுபேரும் இ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ட்டின கல்லால் ஆலயத்துக்கு அஸ்திபாரம் போட, பெரிதும் விலையேறப்பெற்றதுமான கற்களைக் கொண்டுவர ராஜா கட்டளையி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ட்டின கல்லால் ஆலயத்துக்கு அஸ்திபாரம் போட, பெரிதும் விலையேறப்பெற்றதுமான கற்களைக் கொண்டுவர ராஜா கட்டளையி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ைக் கட்ட, சாலொமோனின் சிற்பாசாரிகளும், ஈராமின் சிற்பாசாரிகளும், கிபலி ஊராரும், அந்த மரங்களையும் கற்களையும் வெட்டி ஆயத்தப்படுத்த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ைக் கட்ட, சாலொமோனின் சிற்பாசாரிகளும், ஈராமின் சிற்பாசாரிகளும், கிபலி ஊராரும், அந்த மரங்களையும் கற்களையும் வெட்டி ஆயத்தப்படுத்த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ை அவனுடைய பிதாவின் ஸ்தானத்தில் ராஜாவாக அபிஷேகம் பண்ணினார்கள் என்று தீருவின் ராஜாவாகிய ஈராம் கேள்விப்பட்டு, தன் ஊழியக்காரரை அவனிடத்தில் அனுப்பினான்; ஈராம் தாவீதுக்குச் சகலநாளும் சிநேகிதனாய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ை அவனுடைய பிதாவின் ஸ்தானத்தில் ராஜாவாக அபிஷேகம் பண்ணினார்கள் என்று தீருவின் ராஜாவாகிய ஈராம் கேள்விப்பட்டு, தன் ஊழியக்காரரை அவனிடத்தில் அனுப்பினான்; ஈராம் தாவீதுக்குச் சகலநாளும் சிநேகிதனாய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ாலொமோன் ஈராமினிடத்தில் ஆட்களை அனுப்பி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கப்பனாகிய தாவீதின் சத்துருக்களைக் கர்த்தர் அவருடைய பாதங்களுக்குக் கீழ்ப்படுத்திவிடுமளவும், அவர்கள் தம்மைச் சுற்றிலும் செய்கிற யுத்தத்தினால், அவர் தம்முடைய தேவனாகிய கர்த்தருடைய நாமத்திற்கு ஆலயத்தைக் கட்ட, அவருக்குக் கூடாதிருந்தது என்று நீர் அறிந்திருக்கிற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கப்பனாகிய தாவீதின் சத்துருக்களைக் கர்த்தர் அவருடைய பாதங்களுக்குக் கீழ்ப்படுத்திவிடுமளவும், அவர்கள் தம்மைச் சுற்றிலும் செய்கிற யுத்தத்தினால், அவர் தம்முடைய தேவனாகிய கர்த்தருடைய நாமத்திற்கு ஆலயத்தைக் கட்ட, அவருக்குக் கூடாதிருந்தது என்று நீர் அறிந்திருக்கிற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இப்பொழுதோ என் தேவனாகிய கர்த்தர் எங்கும் எனக்கு இளைப்பாறுதலைத் தந்தார்; விரோதியும் இல்லை, இடையூறும் இ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இப்பொழுதோ என் தேவனாகிய கர்த்தர் எங்கும் எனக்கு இளைப்பாறுதலைத் தந்தார்; விரோதியும் இல்லை, இடையூறும்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ஈராம் சாலொமோனின் வார்த்தைகளைக் கேட்டபோது, மிகவும் சந்தோஷப்பட்டு: அந்த ஏராளமான ஜனங்களை ஆளும்படி, தாவீதுக்கு ஒரு ஞானமுள்ள குமாரனைக் கொடுத்த கர்த்தர் இன்று ஸ்தோத்திரிக்கப்படுவாராக என்று சொல்லி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ஈராம் சாலொமோனின் வார்த்தைகளைக் கேட்டபோது, மிகவும் சந்தோஷப்பட்டு: அந்த ஏராளமான ஜனங்களை ஆளும்படி, தாவீதுக்கு ஒரு ஞானமுள்ள குமாரனைக் கொடுத்த கர்த்தர் இன்று ஸ்தோத்திரிக்கப்படுவாராக என்று சொல்லி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ஈராம் சாலொமோனிடத்தில் மனுஷரை அனுப்பி: நீர் எனக்குச் சொல்லியனுப்பின காரியத்தை நான் கேட்டேன்; கேதுருமரங்களுக்காகவும், தேவதாரி விருட்சங்களுக்காகவும், உம்முடைய விருப்பத்தின்படியெல்லாம் நான் செய்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ஈராம் சாலொமோனிடத்தில் மனுஷரை அனுப்பி: நீர் எனக்குச் சொல்லியனுப்பின காரியத்தை நான் கேட்டேன்; கேதுருமரங்களுக்காகவும், தேவதாரி விருட்சங்களுக்காகவும், உம்முடைய விருப்பத்தின்படியெல்லாம் நான் செய்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7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ನ್ನ ಸೇವಕರು ಅವುಗಳನ್ನು ಲೆಬ ನೋನಿನಿಂದ ಸಮುದ್ರಕ್ಕೆ ತಂದ ಮೇಲೆ ನೀನು ನನಗೆ ನೇಮಿಸಿದ ಸ್ಥಳಕ್ಕೆ ತೆಪ್ಪ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ಸಿ ಸಮುದ್ರದಿಂದ ಕಳುಹಿಸಿ ಅಲ್ಲಿ ಒಪ್ಪಿಸುವ ಹಾಗೆ ಮಾಡುವೆನು. ನೀನು ಅವುಗಳನ್ನು ತಕ್ಕೊಂಡು ನನ್ನ ಮನೆಯವರಿ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ಹಾರವನ್ನು ಕೊಟ್ಟು ನನ್ನ ಇಚ್ಚೆಯನ್ನು ತೀರಿಸುವ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ೀಗೆ ಹೀರಾಮನು ತನ್ನ ಇಚ್ಚೆಯ ಪ್ರಕಾರ ಸೊಲೊಮೋನನಿಗೆ ದೇವದಾರು ಮರಗ ಳನ್ನೂ ತುರಾಯಿ ಮರಗಳನ್ನೂ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ೊಲೊ ಮೋನನು ಹೀರಾಮನಿಗೆ ಅವನ ಮನೆಯವರ ಆಹಾರ ಕ್ಕೋಸ್ಕರ ಇಪ್ಪತ್ತು ಸಾವಿರ ಅಳತೆ ಗೋಧಿಯನ್ನೂ ಇಪ್ಪತ್ತು ಅಳ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ುದ್ಧವಾದ ಎಣ್ಣೆಯನ್ನೂ ಕೊಟ್ಟನು. ಹೀಗೆಯೇ ಸೊಲೊಮೋನನು ಹೀರಾಮನಿಗೆ ಪ್ರತಿ ವರುಷ ಕೊಡುತ್ತಾ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ಕರ್ತನು ಸೊಲೊಮೋನನಿಗೆ ವಾಗ್ದಾನಮಾಡಿದಂತೆ ಜ್ಞಾನವನ್ನು ಕೊಟ್ಟನು. ಹೀರಾಮನಿಗೂ ಸೊಲೊಮೋನನಿಗೂ ಸಮಾಧಾ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ಾಗಿತ್ತು. ಅವರಿಬ್ಬರೂ ಒಡಂಬಡಿಕೆ ಯನ್ನು ಮ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ಅರಸನಾದ ಸೊಲೊಮೋನನು ಸಮಸ್ತ ಇಸ್ರಾಯೇಲ್ಯರಿಂದ ಬಿಟ್ಟೀ ಆಳುಗಳನ್ನು ತಕ್ಕೊಂಡನು. ಆ ಬಿಟ್ಟೀ ಆಳುಗಳ ಲೆಕ್ಕ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ವತ್ತು ಸಾವಿರ ಜನವಾಗಿತ್ತು. ಅವನು ಅವರನ್ನು ಲೆಬನೋನಿಗೆ ಕಳು 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ು ವಂತಿನ ಪ್ರಕಾರ ತಿಂಗಳಿಗೆ ಹತ್ತು ಸಾವಿರ ಜನರನ್ನು ಲೆಬನೋನಿಗೆ ಕಳುಹಿಸಿದನು; ಅವರು ಒಂದು ತಿಂ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ಬನೋನಿನಲ್ಲಿದ್ದು ಎರಡು ತಿಂಗಳು ತಮ್ಮ ಮನೆಯಲ್ಲಿದ್ದರು. ಅದೋನೀರಾಮನು ಬಿಟ್ಟೀ ಆಳುಗಳ ಮೇಲೆ ಯಜಮಾನ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ದಲ್ಲದೆ ಸೊಲೊಮೋನನಿಗೆ ಹೊರೆಹೊರುವ ವರು ಎಪ್ಪತ್ತು ಸಾವಿರವೂ ಬೆಟ್ಟಗಳಲ್ಲಿ ಕಲ್ಲುಕುಟಿಗರು ಎಂಭತ್ತು ಸಾವಿ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ರ ಹೊರತಾಗಿ ಸೊಲೊಮೋನನ ಮುಖ್ಯವಾದ ಅಧಿಪತಿಗಳು ಕೆಲ ಸದ ಮೇಲೆ ಇದ್ದರು. ಕೆಲಸಮಾಡುವ ಜನರ ಮೇಲೆ ಮೂರು ಸಾವಿ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ನ್ನೂರು ಮಂದಿ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ರಸನು ಆಜ್ಞಾಪಿಸಿದ್ದರಿಂದ ದೊಡ್ಡ ಕಲ್ಲುಗಳನ್ನೂ ಬೆಲೆಯುಳ್ಳ ಕಲ್ಲುಗಳನ್ನೂ ಮನೆಯ ಅಸ್ತಿವಾರವನ್ನು ಹಾಕಲು ಕಟ್ಟ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ುಗಳನ್ನೂ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ೀಗೆಯೇ ಸೊಲೊಮೋನನ ಶಿಲ್ಪಕಾರರೂ ಹಿರಾಮನ ಶಿಲ್ಪಕಾ ರರೂ ಗಿಬ್ಲಿಯರೂ ಅವುಗಳನ್ನು ಕಡಿದು ಮನೆಯನ್ನು ಕಟ್ಟ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ುಗಳನ್ನೂ ಮರಗಳನ್ನೂ ಸಿದ್ಧ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ೊಲೊಮೋನನನ್ನು ತನ್ನ ತಂದೆಗೆ ಬದಲಾಗಿ ಅರಸನಾಗಲು ಅಭಿಷೇಕಿಸಿದ್ದಾ ನೆಂದು ತೂರಿನ ಅರಸನಾದ ಹೀರಾಮನು ಕೇಳಿದಾಗ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ಸೇವಕರನ್ನು ಸೊಲೊಮೋನನ ಬಳಿಗೆ ಕಳುಹಿಸಿದನು. ಹೀರಾಮನು ಯಾವಾಗಲೂ ದಾವೀದ ನನ್ನು ಪ್ರೀತಿಸುವವ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ೊಲೊಮೋನನು ಹೀರಾಮನ ಬಳಿಗೆ ಸೇವಕರನ್ನು ಕಳುಹಿಸ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ತಂದೆಯಾದ ದಾವೀದನು ತನ್ನ ದೇವರಾದ ಕರ್ತನ ನಾಮಕ್ಕೆ ಮನೆಯನ್ನು ಕಟ್ಟಿಸಲಾರದೆ ಇದ್ದನೆಂದು ನೀನು ಬಲ್ಲೆ.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ಶತ್ರುಗಳನ್ನು ಅವನ ಪಾದದ ಕೆಳಗೆ ಹಾಕುವ ವರೆಗೂ ಅವನ ಸುತ್ತಲಿರುವ ಸಮಸ್ತ ದಿಕ್ಕುಗಳಲ್ಲಿ ಯುದ್ಧ ಉಂಟ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ಈಗ ನನ್ನ ದೇವರಾದ ಕರ್ತನು ಶತ್ರುವಿನಿಂದ ತಗಲುವ ಕೇಡು ಒಂದಾದರೂ ಇಲ್ಲದ ಹಾಗೆ ಸಮಸ್ತ ದಿಕ್ಕುಗಳಲ್ಲಿ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ಾನವನ್ನು ಕೊ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ದರಿಂದ ಇಗೋ, ನನ್ನ ದೇವರಾದ ಕರ್ತನ ಹೆಸರಿಗೆ ಮನೆಯನ್ನು ಕಟ್ಟಿಸಬೇಕೆಂದಿದ್ದೇನೆ. ಅದರ ವಿಷಯವಾಗಿ ಕರ್ತ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ಯಾದ ದಾವೀದನಿಗೆ--ನಿನಗೆ ಬದಲಾಗಿ ನಿನ್ನ ಸಿಂಹಾಸನದ ಮೇಲೆ ನಾನು ಇರಿಸುವ ನಿನ್ನ ಮಗನೇ ನನ್ನ ಹೆಸರಿಗೆ ಮನ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ಸುವನು ಎಂದು ಹೇಳಿದ್ದಾನಲ್ಲ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ದರಿಂದ ನೀನು ನನ ಗೋಸ್ಕರ ಲೆಬನೋನಿನಲ್ಲಿ ದೇವದಾರು ಮರಗಳನ್ನು ಕಡಿಯಲು ಆಜ್ಞಾಪಿಸು. ನನ್ನ ಸೇವಕರೂ ನಿನ್ನ ಸೇವಕ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 ಇರಲಿ. ನೀನು ಹೇಳಿದ ಎಲ್ಲಾದರ ಪ್ರಕಾರ ನಿನ್ನ ಸೇವಕರಿಗೋಸ್ಕರ ಕೂಲಿಯನ್ನು ಕೊಡು ತ್ತೇನೆ. ನಮ್ಮಲ್ಲಿ ಚೀದೋನ್ಯರ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ವನ್ನು ಕಡಿಯಲು ತಿಳಿದವರಿಲ್ಲವೆಂದು ನೀನು ಬಲ್ಲ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ೀರಾಮನು ಸೊಲೊಮೋನನ ಮಾತು ಗಳನ್ನು ಕೇಳಿದಾಗ ಬಹು ಸಂತೋಷಪಟ್ಟು--ಈ ಮಹಾ ಜನರ ಮೇಲೆ ಜ್ಞಾನವುಳ್ಳ ಮಗನನ್ನು ದಾವೀದ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 ಕರ್ತನು ಈ ಹೊತ್ತು ಸ್ತುತಿಸಲ್ಪ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ರಾಮನು ಸೊಲೊಮೋನನ ಬಳಿಗೆ ಸೇವಕರನ್ನು ಕಳುಹಿಸಿ--ನೀನು ಹೇಳಿ ಕಳುಹಿಸಿದ್ದನ್ನು ನಾನು ಕೇಳಿ ದ್ದೇನೆ. ದೇವದಾರು ಮರ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ವೂ ತುರಾಯಿ ಮರಗಳ ವಿಷಯವೂ ನೀನು ಇಚ್ಚೈಸಿದ್ದನ್ನೆಲ್ಲಾ ನಾನು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2026-10-21T06:51:18Z</dcterms:created>
  <dcterms:modified xsi:type="dcterms:W3CDTF">2026-10-21T06:51:18Z</dcterms:modified>
  <dc:title>1 ಅರಸುಗಳು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