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நேசர் எங்கே போனார்? ஸ்திரீகளில் ரூபவதியே! உன் நேசர் எவ்விடம் போய்விட்டார்? உன்னோடேகூட நாங்களும் அவரைத் தேட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ங்களில் மேயவும், லீலிபுஷ்பங்களைக் கொய்யவும், என் நேசர் தமது தோட்டத்துக்கும் கந்தவர்க்கப் பாத்திகளுக்கும் போ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ோட்டங்களில் மேயவும், லீலிபுஷ்பங்களைக் கொய்யவும், என் நேசர் தமது தோட்டத்துக்கும் கந்தவர்க்கப் பாத்திகளுக்கும் போ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நேசருடையவள், என் நேசர் என்னுடையவர்; அவர் லீலிபுஷ்பங்களுக்குள்ளே மேய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ியமே! நீ திர்சாவைப்போல் செளந்தரியமும், எருசலேமைப்போல் வடிவமும், கொடிகள் பறக்கும் படையைப்போல் கெடியுமான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ரியமே! நீ திர்சாவைப்போல் செளந்தரியமும், எருசலேமைப்போல் வடிவமும், கொடிகள் பறக்கும் படையைப்போல் கெடியுமான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ண்களை என்னைவிட்டுத் திருப்பு, அவைகள் என்னை வென்றது; உன் அளகபாரம் கீலேயாத் மலையிலே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ண்களை என்னைவிட்டுத் திருப்பு, அவைகள் என்னை வென்றது; உன் அளகபாரம் கீலேயாத் மலையிலே தழைமேயும் வெள்ளாட்டு மந்தையைப்போல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பற்கள் குளிப்பாட்டப்பட்டுக் கரையேறுகிறவைகளும் ஒன்றானாலும் மலடாயிராமல் இரட்டைக் 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பற்கள் குளிப்பாட்டப்பட்டுக் கரையேறுகிறவைகளும் ஒன்றானாலும் மலடாயிராமல் இரட்டைக் குட்டியீன்றவைகளுமான ஆட்டுமந்தையைப்போ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முக்காட்டின் நடுவே உன் கன்னங்கள் வெடித்த மாதளம்பழம் போ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ஸ்திரீகள் அறுபதுபேரும், மறுமனையாட்டிகள் எண்பதுபேருமுண்டு; கன்னியருக்குத் தொகைய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 அருமையானவள்; குமாரத்திகள் அவளைக் கண்டு, அவளை வாழ்த்தினார்கள்; ராஜஸ்திரீகளும் மறுமனையாட்டிகளும் அவளைப் போற்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ுறாவோ, என் உத்தமியோ ஒருத்தியே; அவள் தன் தாய்க்கு ஒரே பிள்ளை; அவள் தன்னைப் பெற்றவளுக்கு அருமையானவள்; குமாரத்திகள் அவளைக் கண்டு, அவளை வாழ்த்தினார்கள்; ராஜஸ்திரீகளும் மறுமனையாட்டிகளும் அவளைப் போற்ற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ந்திரனைப்போல் அழகும் சூரியனைப்போல் பிரகாசமும், கொடிகள் பறக்கும் படையைப்போல் கெடியுமுள்ளவளாய், அருணோதயம்போல் உதிக்கிற இவள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ந்திரனைப்போல் அழகும் சூரியனைப்போல் பிரகாசமும், கொடிகள் பறக்கும் படையைப்போல் கெடியுமுள்ளவளாய், அருணோதயம்போல் உதிக்கிற இவள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ள்ளத்தாக்கிலே பழுத்த கனிகளைப் பார்க்கவும், திராட்சச்செடிகள் துளிர்விட்டு, மாதளஞ்செடிகள் பூத்ததா என்று அறியவும், வாதுமைத் தோட்டத்துக்குப் போ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ள்ளத்தாக்கிலே பழுத்த கனிகளைப் பார்க்கவும், திராட்சச்செடிகள் துளிர்விட்டு, மாதளஞ்செடிகள் பூத்ததா என்று அறியவும், வாதுமைத் தோட்டத்துக்குப் போ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ையாததுக்குமுன்னே என் ஆத்துமா என்னை அம்மினதாபின் இரதங்களுக்கு ஒப்பாக்க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ிவா, திரும்பிவா, சூலமித்தியே! நாங்கள் உன்னைப் பார்க்கும்படிக்கு, திரும்பிவா, திரும்பிவா. சூலமித்தியில் நீங்கள் என்னத்தைப் பார்க்கிறீர்கள்? அவள் இரண்டு சேனையின் கூட்டத்துக்குச் சமானமானவ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ம்பிவா, திரும்பிவா, சூலமித்தியே! நாங்கள் உன்னைப் பார்க்கும்படிக்கு, திரும்பிவா, திரும்பிவா. சூலமித்தியில் நீங்கள் என்னத்தைப் பார்க்கிறீர்கள்? அவள் இரண்டு சேனையின் கூட்டத்துக்குச் சமானமானவ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్త్రీలలో అధిక సుందరివగుదానా, నీ ప్రియుడు ఎక్కడికి పోయెను? అతడేదిక్కునకు తిరిగ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ఉద్యానవనమునందు మేపుటకును పద్మములను ఏరుకొనుటకును. నా ప్రియుడు తన ఉద్యానవనమునకు పోయెను పరిమ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ష్పస్థానమునకు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పద్మములలో మేపుచున్న నా ప్రియునిదానను అతడును నా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సఖీ, నీవు తిర్సాపట్టణమువలె సుందరమైన దానవు. యెరూషలేమంత సౌందర్యవంతురాలవు టెక్కెముల నెత్త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వలె భయము పుట్టించు దాన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కనుదృష్టి నామీద ఉంచకుము అది నన్ను వశపరచుకొనును నీ తలవెండ్రుకలు గిలాదు పర్వతముమీది మేకలమం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ల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 పలువరుస కత్తెర వేయబడినవియు కడుగబడి యప్పుడే పైకి వచ్చినవియునై జోడుజోడు పిల్లలు కలిగి ఒకదాని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గొట్టు కొనక సుఖముగానున్న గొఱ్ఱల కదుపులను పోల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ముసుకుగుండ నీ కణతలు విచ్చిన దాడిమ ఫలమువలె అగప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రువదిమంది రాణులును ఎనుబదిమంది ఉపపత్ను లును లెక్కకు మించిన కన్యకలును క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పావురము నా నిష్కళంకురాలు ఒకతే ఆమె తన తల్లికి ఒకతే కుమార్తె కన్నతల్లికి ముద్దు బిడ్డ స్త్రీ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చూచి ధన్యురాలందురు రాణులును ఉపపత్నులును దాని పొగ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ంధ్యారాగము చూపట్టుచు చంద్రబింబమంత అందముగలదై సూర్యుని అంత స్వచ్ఛమును కళలునుగలదై వ్యూహితసైన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భీకర రూపిణియునగు ఈమె ఎవ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లోయలోని చెట్లు ఎట్లున్నవో చూచుటకు ద్రాక్షావల్లులు చిగిర్చెనో లేదో దాడిమవృక్షములు పూతపట్టెనో లేద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టకు నేను అక్షోట వృక్షోద్యానమునకు వెళ్ల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ెలియకయే నా జనులలో ఘనులగువారి రథములను నేను కలిసి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షూలమీ్మతీ, రమ్ము రమ్ము మేము నిన్ను ఆశతీర చూచుటకై తిరిగిరమ్ము, తిరిగి రమ్ము. షూలమీ్మతీయంద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చ్చట పుట్టించునదేది? అమె మహనయీము నాటకమంత వింతయైన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మగీతమ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2026-10-20T11:00:07Z</dcterms:created>
  <dcterms:modified xsi:type="dcterms:W3CDTF">2026-10-20T11:00:07Z</dcterms:modified>
  <dc:title>పరమగీతము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