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presProps" Target="presProps.xml"/>
  <Relationship Id="rId54" Type="http://schemas.openxmlformats.org/officeDocument/2006/relationships/viewProps" Target="viewProps.xml"/>
  <Relationship Id="rId5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தலால், நீங்கள் பிரியமான பிள்ளைகளைப்போல தேவனைப் பின்பற்றுகிறவர்களாகி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ிறிஸ்து நமக்காகத் தம்மை தேவனுக்குச் சுகந்த வாசனையான காணிக்கையாகவும் பலியாகவும் ஒப்புக்கொடுத்து நம்மில் அன்புகூர்ந்ததுபோல, நீங்களும் அன்பிலே நடந்துகொள்ள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ிறிஸ்து நமக்காகத் தம்மை தேவனுக்குச் சுகந்த வாசனையான காணிக்கையாகவும் பலியாகவும் ஒப்புக்கொடுத்து நம்மில் அன்புகூர்ந்ததுபோல, நீங்களும் அன்பிலே நடந்துகொள்ள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ேலும், பரிசுத்தவான்களுக்கு ஏற்றபடி, வேசித்தனமும், மற்றெந்த அசுத்தமும், பொருளாசையுமாகிய இவைகளின் பேர்முதலாய் உங்களுக்குள்ளே சொல்லப்படவுங்கூடா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ேலும், பரிசுத்தவான்களுக்கு ஏற்றபடி, வேசித்தனமும், மற்றெந்த அசுத்தமும், பொருளாசையுமாகிய இவைகளின் பேர்முதலாய் உங்களுக்குள்ளே சொல்லப்படவுங்கூடா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ே வம்பும், புத்தியீனமான பேச்சும், பரியாசமும் தகாதவைகள்; ஸ்தோத்திரஞ்செய்தலே த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ே வம்பும், புத்தியீனமான பேச்சும், பரியாசமும் தகாதவைகள்; ஸ்தோத்திரஞ்செய்தலே த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ிபசாரக்காரனாவது, அசுத்தனாவது, விக்கிரகாராதனைக்காரனாகிய பொருளாசைக்காரனாவது தேவனுடைய ராஜ்யமாகிய கிறிஸ்துவின் ராஜ்யத்திலே சுதந்தரமடைவதில்லையென்று அறிந்திருக்கிறீர்களே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ிபசாரக்காரனாவது, அசுத்தனாவது, விக்கிரகாராதனைக்காரனாகிய பொருளாசைக்காரனாவது தேவனுடைய ராஜ்யமாகிய கிறிஸ்துவின் ராஜ்யத்திலே சுதந்தரமடைவதில்லையென்று அறிந்திருக்கிறீர்களே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ப்படிப்பட்டவைகளினிமித்தமாகக் கீழ்ப்படியாமையின் பிள்ளைகள்மேல் தேவகோபாக்கினை வருவதால், ஒருவனும் உங்களை வீண்வார்த்தைகளினாலே மோசம்போக்காதபடிக்கு எச்சரிக்கையாயிருங்கள்;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ப்படிப்பட்டவைகளினிமித்தமாகக் கீழ்ப்படியாமையின் பிள்ளைகள்மேல் தேவகோபாக்கினை வருவதால், ஒருவனும் உங்களை வீண்வார்த்தைகளினாலே மோசம்போக்காதபடிக்கு எச்சரிக்கையாயிருங்கள்;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ுக்குப் பங்காளிகளாகாதிருங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ுற்காலத்தில் நீங்கள் அந்தகாரமாயிருந்தீர்கள், இப்பொழுதோ கர்த்தருக்குள் வெளிச்சமாயிருக்கிறீர்கள்; வெளிச்சத்தின் பிள்ளைகளாய் நடந்துகொள்ளுங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ுற்காலத்தில் நீங்கள் அந்தகாரமாயிருந்தீர்கள், இப்பொழுதோ கர்த்தருக்குள் வெளிச்சமாயிருக்கிறீர்கள்; வெளிச்சத்தின் பிள்ளைகளாய் நடந்துகொள்ளுங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வியின் கனி, சகல நற்குணத்திலும் நீதியிலும் உண்மையிலும் விளங்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ுக்குப் பிரியமானது இன்னதென்று நீங்கள் சோதித்துப்பாருங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னியற்ற அந்தகாரக் கிரியைகளுக்கு உடன்படாமல், அவைகளைக் கடிந்துகொள்ளுங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ால் ஒளிப்பிடத்தில் செய்யப்படும் கிரியைகளைச் சொல்லுகிறதும் அவலட்சணமாயிருக்கிறதே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ைகளெல்லாம் கடிந்துகொள்ளப்பட்டு வெளிச்சத்தினால் வெளியரங்கமாகும்; வெளியரங்கமாக்குகிறதெல்லாம் வெளிச்சமாயிருக்கிற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ைகளெல்லாம் கடிந்துகொள்ளப்பட்டு வெளிச்சத்தினால் வெளியரங்கமாகும்; வெளியரங்கமாக்குகிறதெல்லாம் வெளிச்சமாயிருக்கிற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தலால், தூங்குகிற நீ விழித்து, மரித்தோரை விட்டு எழுந்திரு, அப்பொழுது கிறிஸ்து உன்னைப் பிரகாசிப்பிப்பாரென்று சொல்லியிருக்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தலால், தூங்குகிற நீ விழித்து, மரித்தோரை விட்டு எழுந்திரு, அப்பொழுது கிறிஸ்து உன்னைப் பிரகாசிப்பிப்பாரென்று சொல்லியிருக்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னபடியினாலே, நீங்கள் ஞானமற்றவர்களைப்போல நடவாமல், ஞானமுள்ளவர்களைப்போலக் கவனமாய் நடந்துகொள்ளப்பார்த்த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ட்கள் பொல்லாதவைகளானதால் காலத்தைப் பிரயோஜனப்படுத்திக்கொள்ளுங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ையால், நீங்கள் மதியற்றவர்களாயிராமல், கர்த்தருடைய சித்தம் இன்னதென்று உணர்ந்துகொள்ளுங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ுன்மார்க்கத்திற்கு ஏதுவான மதுபான வெறிகொள்ளாமல், ஆவியினால் நிறைந்து;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ங்கீதங்களினாலும் கீர்த்தனைகளினாலும் ஞானப்பாட்டுகளினாலும் ஒருவருக்கொருவர் புத்திசொல்லிக்கொண்டு, உங்கள் இருதயத்தில் கர்த்தரைப் பாடிக் கீர்த்தனம்பண்ணி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ங்கீதங்களினாலும் கீர்த்தனைகளினாலும் ஞானப்பாட்டுகளினாலும் ஒருவருக்கொருவர் புத்திசொல்லிக்கொண்டு, உங்கள் இருதயத்தில் கர்த்தரைப் பாடிக் கீர்த்தனம்பண்ணி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ம்முடைய கர்த்தராகிய இயேசுகிறிஸ்துவின் நாமத்தினாலே எப்பொழுதும் எல்லாவற்றிற்காகவும் பிதாவாகிய தேவனை ஸ்தோத்திரித்து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ம்முடைய கர்த்தராகிய இயேசுகிறிஸ்துவின் நாமத்தினாலே எப்பொழுதும் எல்லாவற்றிற்காகவும் பிதாவாகிய தேவனை ஸ்தோத்திரித்து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ெய்வ பயத்தோடே ஒருவருக்கொருவர் கீழ்ப்படிந்திருங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னைவிகளே, கர்த்தருக்குக் கீழ்ப்படிகிறதுபோல, உங்கள் சொந்தப் புருஷருக்குங் கீழ்ப்படியுங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ிறிஸ்து சபைக்குத் தலையாயிருக்கிறதுபோல, புருஷனும் மனைவிக்குத் தலையாயிருக்கிறான்; அவரே சரீரத்திற்கும் இரட்சகராயிருக்கி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ிறிஸ்து சபைக்குத் தலையாயிருக்கிறதுபோல, புருஷனும் மனைவிக்குத் தலையாயிருக்கிறான்; அவரே சரீரத்திற்கும் இரட்சகராயிருக்கி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ையால், சபையானது கிறிஸ்துவுக்குக் கீழ்ப்படிகிறதுபோல மனைவிகளும் தங்கள் சொந்தப் புருஷர்களுக்கு எந்தக் காரியத்திலேயும் கீழ்ப்படிந்திருக்க வேண்ட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ையால், சபையானது கிறிஸ்துவுக்குக் கீழ்ப்படிகிறதுபோல மனைவிகளும் தங்கள் சொந்தப் புருஷர்களுக்கு எந்தக் காரியத்திலேயும் கீழ்ப்படிந்திருக்க வேண்ட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ுருஷர்களே, உங்கள் மனைவிகளில் அன்புகூருங்கள்; அப்படியே கிறிஸ்துவும் சபையில் அன்புகூர்ந்து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ாம் அதைத் திருவசனத்தைக்கொண்டு தண்ணீர் முழுக்கினால் சுத்திகரித்து, பரிசுத்தமாக்குகிறதற்கும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றைதிரை முதலானவைகள் ஒன்றும் இல்லாமல் பரிசுத்தமும் பிழையற்றதுமான மகிமையுள்ள சபையாக அதைத் தமக்குமுன் நிறுத்திக்கொள்வதற்கும் தம்மைத்தாமே அதற்காக ஒப்புக்கொடுத்த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றைதிரை முதலானவைகள் ஒன்றும் இல்லாமல் பரிசுத்தமும் பிழையற்றதுமான மகிமையுள்ள சபையாக அதைத் தமக்குமுன் நிறுத்திக்கொள்வதற்கும் தம்மைத்தாமே அதற்காக ஒப்புக்கொடுத்த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டியே, புருஷர்களும் தங்கள் மனைவிகளைத் தங்கள் சொந்தச் சரீரங்களாகப் பாவித்து, அவர்களில் அன்புகூரவேண்டும்; தன் மனைவியில் அன்புகூருகிறவன் தன்னில்தான் அன்புகூருகி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ன் சொந்த மாம்சத்தைப் பகைத்தவன் ஒருவனுமில்லையே; கர்த்தர் சபையைப் போஷித்துக்காப்பாற்றுகிறது போல ஒவ்வொருவனும் தன் மாம்சத்தைப் போஷித்துக் காப்பாற்றுகிற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ன் சொந்த மாம்சத்தைப் பகைத்தவன் ஒருவனுமில்லையே; கர்த்தர் சபையைப் போஷித்துக்காப்பாற்றுகிறது போல ஒவ்வொருவனும் தன் மாம்சத்தைப் போஷித்துக் காப்பாற்றுகிற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ம் அவருடைய சரீரத்தின் அவயவங்களாயும், அவருடைய மாம்சத்திற்கும் அவருடைய எலும்புக்கும் உரியவர்களாயும் இருக்கிறோ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தினிமித்தம் மனுஷன் தன் தகப்பனையும் தன் தாயையும் விட்டு, தன் மனைவியுடன் இசைந்து, இருவரும் ஒரே மாம்சமாயிருப்ப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தினிமித்தம் மனுஷன் தன் தகப்பனையும் தன் தாயையும் விட்டு, தன் மனைவியுடன் இசைந்து, இருவரும் ஒரே மாம்சமாயிருப்ப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ந்த இரகசியம் பெரியது; நான் கிறிஸ்துவைப்பற்றியும் சபையைப்பற்றியும் சொல்லுகிற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எப்படியும், உங்களிலும் அவனவன் தன்னிடத்தில் அன்புகூருவதுபோல, தன் மனைவியினிடத்திலும் அன்புகூரக்கடவன்; மனைவியும் புருஷனிடத்தில் பயபக்தியாயிருக்கக்கடவ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எப்படியும், உங்களிலும் அவனவன் தன்னிடத்தில் அன்புகூருவதுபோல, தன் மனைவியினிடத்திலும் அன்புகூரக்கடவன்; மனைவியும் புருஷனிடத்தில் பயபக்தியாயிருக்கக்கடவ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74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Be all of you therefore followers of God, as dear children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walk in love, as Christ also has loved us, and has given himself for us an offering and a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acrifice to God for a sweet smelling savou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But fornication, and all uncleanness, or covetousness, let it not be once named among you, a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ecomes saints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Neither filthiness, nor foolish talking, nor jesting, which are not convenient: but rather giving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f thank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For this all of you know, that no whoremonger, nor unclean person, nor covetous man, who is a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dolater, has any inheritance in the kingdom of Christ and of G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Let no man deceive you with vain words: for because of these things comes the wrath of God up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children of disobedienc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Be not all of you therefore partakers with the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For all of you were sometimes darkness, but now are all of you light in the Lord: walk a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hildren of light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(For the fruit of the Spirit is in all goodness and righteousness and truth;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Proving what is acceptable unto the Lor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have no fellowship with the unfruitful works of darkness, but rather reprove the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For it is a shame even to speak of those things which are done of them in secre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But all things that are reproved are made manifest by the light: for whatsoever does mak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nifest is ligh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Wherefore he says, Awake you that sleep, and arise from the dead, and Christ shall give you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igh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See then that all of you walk circumspectly, not as fools, but as wise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Redeeming the time, because the days are evi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Wherefore be all of you not unwise, but understanding what the will of the Lord i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be not drunk with wine, wherein is excess; but be filled with the Spirit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Speaking to yourselves in psalms and hymns and spiritual songs, singing and making melody i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your heart to the Lord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Giving thanks always for all things unto God and the Father in the name of our Lord Jesu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hrist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Submitting yourselves one to another in the fear of G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Wives, submit yourselves unto your own husbands, as unto the Lor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For the husband is the head of the wife, even as Christ is the head of the church: and he is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aviour of the bod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Therefore as the church is subject unto Christ, so let the wives be to their own husbands i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very thing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Husbands, love your wives, even as Christ also loved the church, and gave himself for it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That he might sanctify and cleanse it with the washing of water by the word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That he might present it to himself a glorious church, not having spot, or wrinkle, or any suc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ing; but that it should be holy and without blemis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So ought men to love their wives as their own bodies. He that loves his wife loves himself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For no man ever yet hated his own flesh; but nourishes and cherishes it, even as the Lord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hurch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For we are members of his body, of his flesh, and of his bon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For this cause shall a man leave his father and mother, and shall be joined unto his wife,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y two shall be one fles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This is a great mystery: but I speak concerning Christ and the churc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Nevertheless let every one of you in particular so love his wife even as himself; and the wif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ee that she reverence her husban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2026-10-21T05:40:02Z</dcterms:created>
  <dcterms:modified xsi:type="dcterms:W3CDTF">2026-10-21T05:40:02Z</dcterms:modified>
  <dc:title>Ephesians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