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 கேருபீன் பத்துமுழ உயரமாயிருந்தது; மற்றக் கேருபீனும் அப்படியே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நானூற்று எண்பதாம் வருஷத்திலும், சாலொமோன் இஸ்ரவேலின்மேல் ராஜாவான நாலாம் வருஷம் சீப்மாதமாகிய இரண்டாம் மாதத்திலும், அவன் கர்த்தரின் ஆலயத்தைக் கட்டத்தொடங்க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நானூற்று எண்பதாம் வருஷத்திலும், சாலொமோன் இஸ்ரவேலின்மேல் ராஜாவான நாலாம் வருஷம் சீப்மாதமாகிய இரண்டாம் மாதத்திலும், அவன் கர்த்தரின் ஆலயத்தைக் கட்டத்தொடங்க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லொமோன் ராஜா கர்த்தருக்குக் கட்டின ஆலயம் அறுபது முழநீளமும், இருபது முழ அகலமும், முப்பது முழ உயரமும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லயமாகிய அந்த மாளிகையின் முகப்பிலே அவன் கட்டின மண்டபம் ஆலயத்தின் அகலத்திற்குச் சரியாய் இருபதுமுழ நீளமும், ஆலயத்துக்கு முன்னே பத்துமுழ அகலமும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ைக்குக் குறுகிப்போகிற ஒடுக்கமான ஜன்னல்களை ஆலயத்திற்குச் செய்வ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ேவாலயத்தின் சுவரும் சந்நிதி ஸ்தானச்சுவருமாகிய ஆலயத்தின் சுவர்களுக்கு அடுத்ததாய்ச் சுற்றுக்கட்டுகளைக் கட்டி, அவைகளில் அறைகளைச் சுற்றிலும் உண்டாக்க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ேவாலயத்தின் சுவரும் சந்நிதி ஸ்தானச்சுவருமாகிய ஆலயத்தின் சுவர்களுக்கு அடுத்ததாய்ச் சுற்றுக்கட்டுகளைக் கட்டி, அவைகளில் அறைகளைச் சுற்றிலும் உண்டாக்க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ீழே இருக்கிற சுற்றுக்கட்டு ஐந்து முழ அகலமும், நடுவே இருக்கிறது ஆறு முழ அகலமும், மூன்றாவதாயிருக்கிறது ஏழுமுழ அகலமுமாயிருந்தது; அவைகள் ஆலயத்தினுடைய சுவர்களிலே தாங்காத படிக்கு ஆலயத்தைச் சுற்றிலும் புறம்பே ஒட்டுச்சுவர்களைக் கட்டுவ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ீழே இருக்கிற சுற்றுக்கட்டு ஐந்து முழ அகலமும், நடுவே இருக்கிறது ஆறு முழ அகலமும், மூன்றாவதாயிருக்கிறது ஏழுமுழ அகலமுமாயிருந்தது; அவைகள் ஆலயத்தினுடைய சுவர்களிலே தாங்காத படிக்கு ஆலயத்தைச் சுற்றிலும் புறம்பே ஒட்டுச்சுவர்களைக் கட்டுவ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ீழே இருக்கிற சுற்றுக்கட்டு ஐந்து முழ அகலமும், நடுவே இருக்கிறது ஆறு முழ அகலமும், மூன்றாவதாயிருக்கிறது ஏழுமுழ அகலமுமாயிருந்தது; அவைகள் ஆலயத்தினுடைய சுவர்களிலே தாங்காத படிக்கு ஆலயத்தைச் சுற்றிலும் புறம்பே ஒட்டுச்சுவர்களைக் கட்டுவ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ீழே இருக்கிற சுற்றுக்கட்டு ஐந்து முழ அகலமும், நடுவே இருக்கிறது ஆறு முழ அகலமும், மூன்றாவதாயிருக்கிறது ஏழுமுழ அகலமுமாயிருந்தது; அவைகள் ஆலயத்தினுடைய சுவர்களிலே தாங்காத படிக்கு ஆலயத்தைச் சுற்றிலும் புறம்பே ஒட்டுச்சுவர்களைக் கட்டுவ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லயம் கட்டப்படுகையில், அது பணிதீர்ந்து கொண்டுவரப்பட்ட கற்களாலே கட்டப்பட்டது; ஆகையால் அது கட்டப்படுகிறபோது, சுத்திகள் வாச்சிகள் முதலான எந்த இருப்பு ஆயுதங்களின் சத்தமும் அதிலே கேட்கப்பட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லயம் கட்டப்படுகையில், அது பணிதீர்ந்து கொண்டுவரப்பட்ட கற்களாலே கட்டப்பட்டது; ஆகையால் அது கட்டப்படுகிறபோது, சுத்திகள் வாச்சிகள் முதலான எந்த இருப்பு ஆயுதங்களின் சத்தமும் அதிலே கேட்கப்பட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ேருபீன்களை உள் ஆலயத்திலே வைத்தான்; கேருபீன்களின் செட்டைகள் விரிந்திருந்ததினால், ஒரு கேருபீனின் செட்டை ஒருபக்கத்துச் சுவரிலும், மற்றக் கேருபீனின் செட்டை மறுபக்கத்துச் சுவரிலும் தொடத்தக்கதாயிருந்தது; ஆலயத்தின் நடுமையத்தில், அவைகளின் செட்டைகள் ஒன்றொடொன்று தொடத்தக்கத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ேருபீன்களை உள் ஆலயத்திலே வைத்தான்; கேருபீன்களின் செட்டைகள் விரிந்திருந்ததினால், ஒரு கேருபீனின் செட்டை ஒருபக்கத்துச் சுவரிலும், மற்றக் கேருபீனின் செட்டை மறுபக்கத்துச் சுவரிலும் தொடத்தக்கதாயிருந்தது; ஆலயத்தின் நடுமையத்தில், அவைகளின் செட்டைகள் ஒன்றொடொன்று தொடத்தக்கத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டு அறைகளுக்குப் போகிற வாசற்படி ஆலயத்தின் வலதுபுறத்தில் இருந்தது; சுழற்படிகளால் நடு அறைகளுக்கும், நடு அறைகளிலிருந்து மூன்றாவது அறைகளுக்கும் ஏற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டு அறைகளுக்குப் போகிற வாசற்படி ஆலயத்தின் வலதுபுறத்தில் இருந்தது; சுழற்படிகளால் நடு அறைகளுக்கும், நடு அறைகளிலிருந்து மூன்றாவது அறைகளுக்கும் ஏற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க் கேருபீன்களைப் பொன்தகட்டால் மூட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தமாய் அவன் ஆலயத்தைக் கட்டி, கேதுருமர உத்திரங்களாலும் பலகைகளாலும் ஆலயத்தை மச்சுப்பாவி முட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லயத்தின் சுவர்களையெல்லாம் அவன் சுற்றிலும் உள்ளும் புறம்புமாகக் கேருபீன்களும் பேரீந்துகளும் மலர்ந்த பூக்களுமான சித்திரங்களும் கொத்து வேலைகளுமாக்க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லயத்தின் சுவர்களையெல்லாம் அவன் சுற்றிலும் உள்ளும் புறம்புமாகக் கேருபீன்களும் பேரீந்துகளும் மலர்ந்த பூக்களுமான சித்திரங்களும் கொத்து வேலைகளுமாக்க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ஐந்துமுழ உயரமான சுற்றுக் கட்டுகளை ஆலயத்தின்மேலெங்கும் கட்டுவித்தான்; அவைகள் கேதுருமரங்களால் ஆலயத்தோடே இணைக்கப்பட்ட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ஐந்துமுழ உயரமான சுற்றுக் கட்டுகளை ஆலயத்தின்மேலெங்கும் கட்டுவித்தான்; அவைகள் கேதுருமரங்களால் ஆலயத்தோடே இணைக்கப்பட்ட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ள்ளும் புறம்புமாயிருக்கிற ஆலயத்துத் தளவரிசையையும் பொன்தகட்டால் மூட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ுடைய வார்த்தை சாலொமோனுக்கு உண்டாயிற்று; அவர்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நிதி ஸ்தானத்தின் வாசலுக்கு ஒலிவமரங்களால் இரட்டைக் கதவுகளைச் செய்தான்; மேல் சட்டமும் நிலைகளும் மறைப்பின் அளவில் ஐந்தில் ஒரு பங்க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நிதி ஸ்தானத்தின் வாசலுக்கு ஒலிவமரங்களால் இரட்டைக் கதவுகளைச் செய்தான்; மேல் சட்டமும் நிலைகளும் மறைப்பின் அளவில் ஐந்தில் ஒரு பங்க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என் கட்டளைகளின்படி நடந்து, என் நீதி நியாயங்களை நிறைவேற்றி, என் கற்பனைகளின்படியெல்லாம் நடந்து கொள்ளும்படிக்கு, அவைகளைக் கைக்கொண்டால், நீ கட்டுகிற இந்த ஆலயத்தைக் குறித்து நான் உன் தகப்பனாகிய தாவீதோடே சொன்ன என் வார்த்தையை உன்னிடத்தில் நிறைவேற்ற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என் கட்டளைகளின்படி நடந்து, என் நீதி நியாயங்களை நிறைவேற்றி, என் கற்பனைகளின்படியெல்லாம் நடந்து கொள்ளும்படிக்கு, அவைகளைக் கைக்கொண்டால், நீ கட்டுகிற இந்த ஆலயத்தைக் குறித்து நான் உன் தகப்பனாகிய தாவீதோடே சொன்ன என் வார்த்தையை உன்னிடத்தில் நிறைவேற்ற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லிவமரமான அந்த இரட்டைக் கதவுகளில் அவன் கேருபீன்களும் பேரீந்துகளும் மலர்ந்த பூக்களுமான சித்திரங்களைச் செய்து, அந்தக் கேருபீன்களிலும் பேரீந்துகளிலும் பொன்பதியத்தக்கதாய்ப் பொன் தகட்டால் மூட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லிவமரமான அந்த இரட்டைக் கதவுகளில் அவன் கேருபீன்களும் பேரீந்துகளும் மலர்ந்த பூக்களுமான சித்திரங்களைச் செய்து, அந்தக் கேருபீன்களிலும் பேரீந்துகளிலும் பொன்பதியத்தக்கதாய்ப் பொன் தகட்டால் மூட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் நடுவிலே வாசம்பண்ணி, என் ஜனமாகிய இஸ்ரவேலைக் கைவிடாதிருப்பே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் நடுவிலே வாசம்பண்ணி, என் ஜனமாகிய இஸ்ரவேலைக் கைவிடாதிருப்பேன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 தேவாலயத்தின் வாசலுக்கும் ஒலிவமர நிலைகளைச் செய்தான்; அது சுவர் அளவில் நாலத்தொரு பங்க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 தேவாலயத்தின் வாசலுக்கும் ஒலிவமர நிலைகளைச் செய்தான்; அது சுவர் அளவில் நாலத்தொரு பங்க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சாலொமோன் ஆலயத்தைக் கட்டி முட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இரண்டு கதவுகளும் தேவதாரிப் பலகைகளால் செய்யப்பட்டிருந்தது; ஒரு கதவுக்கு இரண்டு மடிப்புப் பலகைகளும், மற்ற கதவுகளுக்கு இரண்டு மடிப்புப் பலகைகளும் இ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லயத்துச் சுவர்களின் உட்புறத்தை, தளம்தொடங்கிச் சுவர்களின் மேல்மச்சுமட்டும், கேதுருப்பலகைகளால் மூடி, இப்படி உட்புறத்தை மரவேலையாக்கி, ஆலயத்தின் தளத்தை தேவதாரி விருட்சங்களின் பலகைகளால் தளவரிசைப்படுத்த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லயத்துச் சுவர்களின் உட்புறத்தை, தளம்தொடங்கிச் சுவர்களின் மேல்மச்சுமட்டும், கேதுருப்பலகைகளால் மூடி, இப்படி உட்புறத்தை மரவேலையாக்கி, ஆலயத்தின் தளத்தை தேவதாரி விருட்சங்களின் பலகைகளால் தளவரிசைப்படுத்த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ைகளில் கேருபீன்களும் பேரீந்துகளும் மலர்ந்த பூக்களுமான சித்திரங்களுக்குச் சரியாகச் செய்யப்பட்ட பொன் தகட்டால் அவைகளை மூட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வரிசை தொடங்கிச் சுவர்களின் உயரமட்டும் ஆலயத்தின் பக்கங்களைத் தொடர்ந்திருக்கிற இருபது முழ நீளமான மறைப்பையும் கேதுருப்பலகைகளால் உண்டாக்கி, உட்புறத்தை மகா பரிசுத்தமான சந்நிதி ஸ்தானமாகக் கட்ட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வரிசை தொடங்கிச் சுவர்களின் உயரமட்டும் ஆலயத்தின் பக்கங்களைத் தொடர்ந்திருக்கிற இருபது முழ நீளமான மறைப்பையும் கேதுருப்பலகைகளால் உண்டாக்கி, உட்புறத்தை மகா பரிசுத்தமான சந்நிதி ஸ்தானமாகக் கட்ட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உட்பிராகாரத்தை மூன்று வரிசை வெட்டின கற்களாலும், ஒரு வரிசை கேதுருப் பலகைகளாலும் கட்ட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உட்பிராகாரத்தை மூன்று வரிசை வெட்டின கற்களாலும், ஒரு வரிசை கேதுருப் பலகைகளாலும் கட்ட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லாம் வருஷம் சீப்மாதத்திலே கர்த்தருடைய ஆலயத்துக்கு அஸ்திபாரம் போட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முன்னிருக்கிற தேவாலயமாகிய மாளிகை நாற்பதுமுழ நீளம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ினோராம் வருஷம் பூல் என்னும் எட்டாம் மாதத்திலே, அந்த ஆலயமுழுதும் சகல சட்டதிட்டத்தின்படியே ஒரு பங்கும் குறையாமல் கட்டித் தீர்ந்தது; அவன் அதைக் கட்டிமுடிக்க ஏழுவருஷம் சென்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ினோராம் வருஷம் பூல் என்னும் எட்டாம் மாதத்திலே, அந்த ஆலயமுழுதும் சகல சட்டதிட்டத்தின்படியே ஒரு பங்கும் குறையாமல் கட்டித் தீர்ந்தது; அவன் அதைக் கட்டிமுடிக்க ஏழுவருஷம் சென்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ிற்குள் இருக்கிற கேதுருமரங்களில் மொக்குகளும் மலர்ந்த பூக்களுமான சித்திரவேலை செய்திருந்தது; பார்வைக்கு ஒரு கல்லாகிலும் காணப்படாமல் எல்லாம் கேதுருமரமா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ிற்குள் இருக்கிற கேதுருமரங்களில் மொக்குகளும் மலர்ந்த பூக்களுமான சித்திரவேலை செய்திருந்தது; பார்வைக்கு ஒரு கல்லாகிலும் காணப்படாமல் எல்லாம் கேதுருமரமாய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உடன்படிக்கைப் பெட்டியை வைக்கிறதற்கு ஆலயத்துக்குள்ளே சந்நிதி ஸ்தானத்தை ஆயத்தப்படுத்த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உடன்படிக்கைப் பெட்டியை வைக்கிறதற்கு ஆலயத்துக்குள்ளே சந்நிதி ஸ்தானத்தை ஆயத்தப்படுத்த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ந்நிதி ஸ்தானம் முன்புறமட்டும் இருபதுமுழ நீளமும், இருபது முழ அகலமும், இருபதுமுழ உயரமுமாயிருந்தது; அதைப் பசும்பொன் தகட்டால் மூடினான்; கேதுருமரப் பலிபீடத்தையும் அப்படியே மூட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லயத்தின் உட்புறத்தைச் சாலொமோன் பசும்பொன் தகட்டால் மூடி, சந்நிதி ஸ்தானத்தின் மறைப்புக்கும் பொன் சங்கிலிகளைக் குறுக்கே போட்டு, அதைப் பொன் தகட்டால் மூட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லயத்தின் உட்புறத்தைச் சாலொமோன் பசும்பொன் தகட்டால் மூடி, சந்நிதி ஸ்தானத்தின் மறைப்புக்கும் பொன் சங்கிலிகளைக் குறுக்கே போட்டு, அதைப் பொன் தகட்டால் மூட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லயத்தின் உட்புறத்தைச் சாலொமோன் பசும்பொன் தகட்டால் மூடி, சந்நிதி ஸ்தானத்தின் மறைப்புக்கும் பொன் சங்கிலிகளைக் குறுக்கே போட்டு, அதைப் பொன் தகட்டால் மூட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ஆலயம் முழுவதும் கட்டித் தீருமட்டும், அவன் ஆலயம் முழுவதையும் பொன் தகட்டால் மூடி, சந்நிதி ஸ்தானத்திற்கு முன்பாக இருக்கிற பலிபீடத்தை முழுவதும் பொன்தகட்டால் மூட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ந்நிதி ஸ்தானத்தில் ஒலிவமரங்களால் இரண்டு கேருபீன்களைச் செய்து வைத்தான்; ஒவ்வொன்றும் பத்துமுழ உயரமாயி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ந்நிதி ஸ்தானத்தில் ஒலிவமரங்களால் இரண்டு கேருபீன்களைச் செய்து வைத்தான்; ஒவ்வொன்றும் பத்துமுழ உயரமாயிரு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ேருபீனுக்கு இருக்கிற ஒரு செட்டை ஐந்து முழமும் கேருபீனின் மற்றச் செட்டை ஐந்து முழமுமாய், இப்படி ஒரு செட்டையின் கடைசி முனைதொடங்கி மற்றச் செட்டையின் கடைசிமுனைமட்டும் பத்து முழமாயி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ேருபீனுக்கு இருக்கிற ஒரு செட்டை ஐந்து முழமும் கேருபீனின் மற்றச் செட்டை ஐந்து முழமுமாய், இப்படி ஒரு செட்டையின் கடைசி முனைதொடங்கி மற்றச் செட்டையின் கடைசிமுனைமட்டும் பத்து முழமாயி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ேருபீனுக்கு இருக்கிற ஒரு செட்டை ஐந்து முழமும் கேருபீனின் மற்றச் செட்டை ஐந்து முழமுமாய், இப்படி ஒரு செட்டையின் கடைசி முனைதொடங்கி மற்றச் செட்டையின் கடைசிமுனைமட்டும் பத்து முழமாயி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க் கேருபீனும் பத்து முழமாயிருந்தது; இரண்டு கேருபீன்களும் ஒரே அளவும் ஒரே திட்டமும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ক কিন্নর উচ্চতা দশ হস্ত ছিল , এবং তাই অন্য কিন্নর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স্রায়েলের লোকরা মিশর থেকে চলে আসার 480 বছরপরে এবং তাঁর রাজত্বের চার বছরের মাথায়, রাজা শলো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মন্দির নির্মাণের কাজ শুরু করেন| এটি ছিল ঐ বছরের দ্বিতীয় মাস বা সিব মাস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ন্দিরটি দৈর্ঘ্যে ছিল 60 হাত, প্রস্থে 20 হাত এবং উচ্চতায় 30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ন্দিরের সামনেই 20 হাত দীর্ঘ ও 10 হাত চওড়া একটি বারান্দ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ন্দিরের গায়ে কয়েকটা জানালা ছিল, য়েগুলোর ভেতরের অংশ বাইরের তুলনায় চওড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অতঃপর শলোমন মূল মন্দিরের চারপাশ ঘিরে একটার ওপর আর একটা একসারি ঘর তৈরী করলেন| এগুলো প্রায় তিনত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উঁচু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ঘরগুলো মন্দিরের দেওয়াল সংলগ্ন হলেও ঘরের কড়ি-বরগাগুলো মন্দিরের দেওয়ালের থেকে বিচ্ছিন্ন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র দেওয়ালটি ওপরের দিকে ক্রমশঃ সরু হয়ে উঠেছিল, অতএব এই ঘরগুলোর এক দিকের দেওয়াল ঠিক নীচ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রের দেওয়ালের থেকে সরু হয়ে গিয়েছিল| একদম নীচের তলার ঘরের প্রস্থ ছিল 5 হাত, মাঝের ঘরের প্রস্থ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য় 6 হাত এবং একেবারে ওপরের ঘরের প্রস্থ ছিল প্রায় 7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দেওয়ালগুলো বানানোর জন্য মিস্ত্রিরা বড় পাথর ব্যবহার করেছিল| এই সব পাথর য়েখান থেকে আনা সেখান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টে আনা হয়েছিল বলে মন্দির প্রাঙ্গণে হাতুড়ি, কুড়ুল বা কোন রকমের আওয়াজ পাওয়া য়ে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রপর তিনি ভেতরের ঘরে ভিতরে করূব সেট ; এবং তারা করূব ডানার আতত যাতে এক পাখার এক প্রাচীর স্পর্শ 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অন্যান্য কিন্নর ডানা অন্য দেয়াল স্পর্শ . এবং তাদের উইংস ঘরের মাঝখানে একে অপরের স্পর্শ 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নীচের ঘরগুলোয় প্রবেশদ্বার ছিল মন্দিরের দক্ষিণ দিক থেকে| তারপর ভেতরে ঢোকার পর সিঁড়ি ওপরদিকে উ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 একতলা ও দোতলা পর্য়ন্ত এবং সেখান থেকে তিনতলা পর্য়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দুটো করূব দূত সোনা দিয়ে মুড়ে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শলোমনের মন্দির নির্মাণের কাজ শেষ হল| মন্দিরের প্রতিটি অংশ এরস গাছের তক্তা দিয়ে ঢাক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ন্দিরের মূল ঘরটির দেওয়ালের ওপর এবং মন্দিরের অন্তবর্ত্তী ঘরটির দেওয়ালের তালগাছ বিভিন্ন ফু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তাপাতা ও করূব দূতের ছবি খোদাই কর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ন্দিরের চার পাশের ঘর বানানোর কাজও শেষ হল| এই ঘরগুলো প্রায় 5হাত উঁচু ছিল| এই সব ঘরের এরস কাঠ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ড়ি মন্দিরকে ছুঁযে থাক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দুটো ঘরের মেঝেই সোনায় ঢাক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শলোমনকে বল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র্মীরা জিতগাছের কাঠ দিয়ে দুটো দরজা বানিয়েছিল এবং সে দুটি পবিত্রতম স্থানের প্রবেশ পথে বস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| দরজার পথে চারপাশের কাঠামো 1/5 হাত চওড়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যদি তুমি আমার বিধি এবং নির্দেশগুলি মেনে চলো তাহলে আমি তোমার যা যা করব বলে তোমার পিতা দায়ূদ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দিয়েছিলাম তা পালন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ারা জৈতুন গাছের কাঠ থেকে দুটো দরজা তৈরী করল| মিস্ত্রির সোনার পাতে মোড়া দরজা দুটোয খোদাই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তালগাছ বিভিন্ন লতাপাতা ও করূব দূতের ছব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ছাড়াও তুমি য়ে মন্দির তৈরী করছ সেখানে ইস্রায়েলের সন্তান সন্ততিদের মধ্যে বাস করব|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িন্দাদের কখনও ছেড়ে যা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মূল ঘরটিতে প্রবেশ করবার জন্যও তারা দরজা বানিয়েছিল| একটি চার কোণা দরজার কাঠামো বানানোর জন্য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তগাছের কাঠ ব্যবহার করেছিল| যা চওড়ায ছিল চার ভাগের এক ভাগ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শলোমন মন্দির নির্মাণের কাজ শেষ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সেই কাঠামোয দেবদারু কাঠের দুটি দরজা বসানো হয়| এই প্রত্যেকটি দরজা আবার দুভাগে মুড়ে ভাঁজ হ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ন্দিরের ভেতরের পাথরের দেওয়াল ও ছাদ এরস কাঠে ঢেকে দেওয়া হয়েছিল| মন্দিরের মেঝে ঢাকা হয়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দারু গাছের তক্তা দিয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এগুলোর ওপরেও একই রকম করূব দূতের ছবি খোদাই করে সোনায় মোড়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ন্দিরের পেছন দিকে 20 হাত দীর্ঘ একটি ঘর বানানো হয়েছিল| এই ঘরটি ছিল মন্দিরের পবিত্রতম স্থান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রের দেওয়াল মেঝের থেকে ছাদ পর্য়ন্ত এরস কাঠে মুড়ে দে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রপর তিনসারি কাটা পাথরের দেওয়াল ও একসারি এরস কাঠের দেওয়াল দিয়ে ঘিরে মন্দিরের ভেতরের অংশ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সিব মাসে শলোমনের চতুর্থ বছরের রাজত্বের দ্বিতীয় মাসে শুরু করে বুল মাস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বিত্রতম স্থানের সামনে ছিল মন্দিরের মূল অংশ বা ঘরটি, যার দৈর্ঘ্য প্রায় পৌনে 40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অর্থাত্‌ তাঁর একাদশ বছরের অষ্টম মাসের রাজত্বের সময় মন্দিরটির নির্মাণ কার্য়্য় শেষ হয়|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 পরিকল্পনা করা হয়েছিল সাত বছর সময় নিয়ে ঠিক সে ভাবে মন্দিরটি বানানো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খানকার দেওয়াল এবং ছাদও একই ভাবে এরসকাঠে ঢাকা ছিল| দেওয়ালের কোন পাথরই দেখা য়েত না| দেওয়া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স কাঠের নানা ধরণের ফুল ও লতাপাতার ছবি খোদাই কর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র সাক্ষ্যসিন্দুকটি রাখার জন্য শলোমন মন্দিরের একেবারে পেছনদিকে বিশেষ ভাবে ঘরটি নির্মা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ই ঘরের দৈর্ঘ্য, প্রস্থ ও উচ্চতা ছিল 20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শলোমন ঘরটি আগাগোড়া বিশুদ্ধ সোনার পাত দিয়ে মুড়ে দিয়েছিলেন| তিনি ঘরের সামনে ধূপধূনো দে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বেদী তৈরী করেছিলেন| তিনি বেদীটি সোনা দিয়ে মুড়ে দিয়েছিলেন এবং তার চারপাশে সোনার হার জ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 এছাড়াও ঘরটিতে সোনায মোড়া দুই করূব দূতের মূর্ত্ত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বস্তুত গোটা মন্দিরটাই সোনায় মোড়া ছিল| পবিত্রতম স্থানের সামনের বেদীটিও ছিল সোনায় ঢাক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মন্দির নির্মাতারা 10 হাত দীর্ঘ করূব দূতের ডানাওযালা মূর্ত্তি দুটো প্রথমে বিশেষ এক ধরণের গাছ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ঠে বানিয়ে তারপর সোনা দিয়ে মুড়ে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মূর্ত্তি দুটোর প্রত্যেকটি ডানার দৈর্ঘ্য প্রায় 5 হাত করে অর্থাত্‌ ডানার এক প্রান্ত থেকে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ন্ত পর্য়ন্ত মূর্ত্তিদুটো ছিল প্রায় 10 হাত চওড়া| গর্ভগৃহের পাশাপাশি, সম দৈর্ঘ্যের এই মূর্ত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টো দাঁড় করানো থাক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র অন্যান্য কিন্নর দশ হাত ছিল ; উভয় করূব একই আকার এবং আকৃত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2026-10-20T09:56:18Z</dcterms:created>
  <dcterms:modified xsi:type="dcterms:W3CDTF">2026-10-20T09:56:18Z</dcterms:modified>
  <dc:title>১ রাজাবলি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