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3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 தேவரீர் அல்ல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ே தஞ்சம் அறிய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விடாமல் நேச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்றித் தேற்றித் தாங்கு ம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தன் நம்பிக்க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காயம் செய்குவ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துமற்ற ஏழ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ட்டையாலே மூ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 யாவும் நீக்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தா, நீர் சம்பூரண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தன் ஆத்ம நேச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க்கற்றோரைத் தாங்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மா தயாபர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அசுத்த பாவி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ோ தூயர் தூய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அநீதி கேடுள்ள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நிறைந்த நித்திய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யாவும் மன்ன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ருள் அமைந்த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ச் சுத்திகர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பாயச் செய்க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்ளம் போன்ற துன்பத்த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ஊற்றாம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தன் தாகம் தீரும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வாமீ, என்றும் என்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ுரந்து ஊறும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சன் திக்கில்லாம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ுமாறிப் போக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ஞ்சம் தந்து,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வ்விய மார்பில் காரும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ல் கரையேற்ற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ோட்ச வீட்டில் சேரும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2026-07-30T14:18:00Z</dcterms:created>
  <dcterms:modified xsi:type="dcterms:W3CDTF">2026-07-30T14:18:00Z</dcterms:modified>
  <dc:title>துதிப் பாடல்கள் : 890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