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24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் நம் இயேசு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ிரம் துதிகளாலும் ஆர்ப்பர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ற்றிட நாம் ஆயத்தமல்ல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ன் சந்தோஸமே எமக்களி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ியும் நீரே என் அந்தமு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ிடா நேசரே எந்தன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ண்ணில்லா எம் துன்ப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ு போய் ஒழிந்ததோ – எம்முள்ளந்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யால் நிறைந்து பொங்குதே – ஏக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ோரும் கூடி ஸ்தோத்தரிப்போ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ுயாதீன ஆவியால் சிலர் சத்த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்டோடினும் – சக்தியீந்து சாட்சிய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ம் நிலைக்க – பக்தி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ைராக்கியம் எமக்களி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இயேசு எம் பட்சம் நிற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ஈன சாத்தானும் தோற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்ப்பரிப்போடாரவாராம் எங்கும் தொன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வல்லமையாய்ப் பாடிடுவோ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இடுக்கமான வழியே இன்பக் கானான் ஏ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னும் அவரோடு கூடப் பாடு சகி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ம் என்றும் இயேசுவ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ட்சி செய்வோ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உன்னத மா தேவன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ர்ந்த செட்டைகளின் கீழ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ஞ்சமென அஞ்சிடாமல் தங்கி வாழ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ங்கு நாட்கள் தீவிரம் எம் முன் நெருங்கிற்ற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எருசலேமே ஆர்ப்பரி சீயோ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 கெம்பீரி – ஆயிரம் பதினாய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 தூதருடனே – ஆசை மணவாள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தாம் வருகிறார்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2026-10-24T12:49:33Z</dcterms:created>
  <dcterms:modified xsi:type="dcterms:W3CDTF">2026-10-24T12:49:33Z</dcterms:modified>
  <dc:title>துதிப் பாடல்கள் : 219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