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ன் தேவனே, உம்மை உயர்த்தி, உம்முடைய நாமத்தை எப்பொழுதும் என்றென்றைக்கும் ஸ்தோத்திரி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ன் தேவனே, உம்மை உயர்த்தி, உம்முடைய நாமத்தை எப்பொழுதும் என்றென்றைக்கும் ஸ்தோத்திர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டோறும் உம்மை ஸ்தோத்திரித்து, எப்பொழுதும் என்றென்றைக்கும் உம்முடைய நாமத்தைத் துதி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பெரியவரும் மிகவும் புகழப்படத்தக்கவருமாயிருக்கிறார்; அவருடைய மகத்துவம் ஆராய்ந்துமுடிய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லைமுறை தலைமுறையாக உம்முடைய கிரியைகளின் புகழ்ச்சியைச் சொல்லி, உம்முடைய வல்லமையுள்ள செய்கைகளை அறிவிப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லைமுறை தலைமுறையாக உம்முடைய கிரியைகளின் புகழ்ச்சியைச் சொல்லி, உம்முடைய வல்லமையுள்ள செய்கைகளை அறிவி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ிறந்த மகிமை பிரதாபத்தையும், உம்முடைய அதிசயமான கிரியைகளையுங் குறித்துப் பேச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னங்கள் உம்முடைய பயங்கரமான கிரியைகளின் வல்லமையைச் சொல்லுவார்கள்; உம்முடைய மகத்துவத்தை நான் விவர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னங்கள் உம்முடைய பயங்கரமான கிரியைகளின் வல்லமையைச் சொல்லுவார்கள்; உம்முடைய மகத்துவத்தை நான் விவர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உமது மிகுந்த தயவை நினைத்து வெளிப்படுத்தி, உமது நீதியைக் கெம்பீரித்துப் பா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இரக்கமும் மன உருக்கமும் நீடிய சாந்தமும் மிகுந்த கிருபையும் உள்ளவ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எல்லார்மேலும் தயவுள்ளவர்; அவர் இரக்கங்கள் அவருடைய எல்லாக் கிரியைகளின்மேலும் உள்ள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எல்லார்மேலும் தயவுள்ளவர்; அவர் இரக்கங்கள் அவருடைய எல்லாக் கிரியைகளின்மேலும் உள்ள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உம்முடைய கிரியைகளெல்லாம் உம்மைத் துதிக்கும்; உம்முடைய பரிசுத்தவான்கள் உம்மை ஸ்தோத்திரி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புத்திரருக்கு உமது வல்லமையுள்ள செய்கைகளையும், உமது ராஜ்யத்தின் சிறந்த மகிமைப்பிரதாபத்தையும் தெரிவிக்கும்படிக்கு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து ராஜ்யத்தின் மகிமையை அறிவித்து, உமது வல்லமையைக்குறித்துப் பேச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து ராஜ்யத்தின் மகிமையை அறிவித்து, உமது வல்லமையைக்குறித்துப் பேச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ராஜ்யம் சதாகாலங்களிலுமுள்ள ராஜ்யம், உம்முடைய ஆளுகை தலைமுறை தலைமுறையாகவுமுள்ள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விழுகிற யாவரையும் தாங்கி மடங்கடிக்கப்பட்ட யாவரையும் தூக்கிவிட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்லா ஜீவன்களின் கண்களும் உம்மை நோக்கிக்கொண்டிருக்கிறது; ஏற்ற வேளையிலே நீர் அவர்களுக்கு ஆகாரங்கொடுக்கிற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ல்லா ஜீவன்களின் கண்களும் உம்மை நோக்கிக்கொண்டிருக்கிறது; ஏற்ற வேளையிலே நீர் அவர்களுக்கு ஆகாரங்கொடுக்கிற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உமது கையைத் திறந்து, சகல பிராணிகளின் வாஞ்சையையும் திருப்தியாக்குகிற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தமது வழிகளிலெல்லாம் நீதியுள்ளவரும், தமது கிரியைகளிலெல்லாம் கிருபையுள்ளவருமாயிரு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்மை நோக்கிக் கூப்பிடுகிற யாவருக்கும், உண்மையாய்த் தம்மை நோக்கிக் கூப்பிடுகிற யாவருக்கும், கர்த்தர் சமீபமாயி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தமக்குப் பயந்தவர்களுடைய விருப்பத்தின்படி செய்து, அவர்கள் கூப்பிடுதலைக் கேட்டு, அவர்களை இரட்சி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ில் அன்புகூருகிற யாவரையும் காப்பாற்றி, துன்மார்க்கர் யாவரையும் அழிப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வாய் கர்த்தரின் துதியைச் சொல்வதாக; மாம்சதேகமுள்ள யாவும் அவருடைய பரிசுத்த நாமத்தை எப்பொழுதும் என்றென்றைக்கும் ஸ்தோத்திரிக்க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আমার ঈশ্বর এবং রাজা, আমি আপনার প্রশংসা করি| চিরদিনের জন্য এবং অনন্তকালের জন্য আমি আপনার নাম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ীর্বাদ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তিদিন আমি আপনার প্রশংসা করি| চিরদিনের জন্য আমি আপনার নামের প্রশংস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মহান| লোকজন ভীষণভাবে তাঁর প্রশংসা করে| য়ে সব মহত্‌ কাজ তিনি করেন, তা আমরা গুনতে পা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, আপনি যা করেন তার জন্য লোকজন চিরদিন আপনার প্রশংসা করবে| আপনি য়ে মহত্‌ কাজ করেন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ে তারা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পনার মহত্ব এবং মহিমা দুইই চমত্কার| আপনার বিস্ময়কর কাজ সম্পর্কে আমি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, য়ে সব বিস্ময়কর কাজ আপনি করেন সে সম্পর্কে লোকে বলবে| আপনি য়ে সব মহত্‌ কাজ করেন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ে আমি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পনি য়েসব ভালো কাজ করেন সে সম্পর্কে লোকরা বলবে| লোকে আপনার ধার্ম্মিকতার গান গা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দয়াময় এবং ক্ষমাশীল| প্রভু স্থিতধী এবং প্রেমে পরিপূর্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তিটি লোকের জন্যই প্রভু মঙ্গলকর| প্রভু যা কিছু সৃষ্টি করেছেন তার প্রতিটি বস্তুর প্রতি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ণা প্রদর্শ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, আপনি যা করেন, তাই আপনাকে প্রশংসা এনে দেয়| আপনার অনুগামীরা আপনার প্রশংস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া বলে আপনার রাজত্ব কত মহত্‌| তারা আপনার মহত্ব সম্বন্ধে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ই হে প্রভু, আপনি য়ে সব মহত্‌ কাজ করেন অন্য লোকেরা তা জানতে পারে এবং তারা জানতে পারে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ত্ব কত বিশাল এবং গৌরবম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, আপনার রাজত্ব চির বিরাজমান থাকবে| আপনি চিরদিনই রাজত্ব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তিত মানুষকে প্রভু উদ্ধার করেন| যারা সমস্যায় পড়ে প্রভু তাদের সাহায্য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ে প্রভু, সমস্ত জীবিত প্রাণী তাদের খাদ্যের জন্য আপনার দিকে চেয়ে থাকে| এবং যথাসময়ে আপন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দ্য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হে প্রভু, আপনি আপনার হাত খুলে দিন এবং জীবিত প্রাণীদের যা কিছু প্রযোজন তা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্রভু যা কিছু করেন তা সবই ভালো| যা কিছু তিনি করেন তা দেখিয়ে দেয় তিনি কত মঙ্গলকর এবং বিশ্বস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ারা তাঁর সাহায্য প্রার্থনা করে, প্রভু ওই সব লোকের কাছেই থাকেন| তিনি তাঁর উপাসকদের অন্তরঙ্গ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ঁর অনুগামীরা যা চান প্রভু তাই করেন| তিনি ওদের প্রার্থনার উত্তর দেন এবং ওদের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ারা তাঁকে ভালোবাসে, প্রভু তাদের রক্ষা করেন| কিন্তু মন্দ লোকদের প্রভু বিনাশ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ি প্রভুর প্রশংসা করবো! সব লোক য়েন চিরদিন ধরে তাঁর পবিত্র নামের প্রশংস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2026-10-22T07:51:42Z</dcterms:created>
  <dcterms:modified xsi:type="dcterms:W3CDTF">2026-10-22T07:51:42Z</dcterms:modified>
  <dc:title>গীতসংহিতা : 145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